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712" r:id="rId6"/>
  </p:sldMasterIdLst>
  <p:notesMasterIdLst>
    <p:notesMasterId r:id="rId26"/>
  </p:notesMasterIdLst>
  <p:handoutMasterIdLst>
    <p:handoutMasterId r:id="rId27"/>
  </p:handoutMasterIdLst>
  <p:sldIdLst>
    <p:sldId id="1972" r:id="rId7"/>
    <p:sldId id="271" r:id="rId8"/>
    <p:sldId id="1965" r:id="rId9"/>
    <p:sldId id="272" r:id="rId10"/>
    <p:sldId id="1976" r:id="rId11"/>
    <p:sldId id="1978" r:id="rId12"/>
    <p:sldId id="1979" r:id="rId13"/>
    <p:sldId id="1985" r:id="rId14"/>
    <p:sldId id="1984" r:id="rId15"/>
    <p:sldId id="1980" r:id="rId16"/>
    <p:sldId id="1981" r:id="rId17"/>
    <p:sldId id="1982" r:id="rId18"/>
    <p:sldId id="1983" r:id="rId19"/>
    <p:sldId id="264" r:id="rId20"/>
    <p:sldId id="1986" r:id="rId21"/>
    <p:sldId id="259" r:id="rId22"/>
    <p:sldId id="1990" r:id="rId23"/>
    <p:sldId id="277" r:id="rId24"/>
    <p:sldId id="1959" r:id="rId25"/>
  </p:sldIdLst>
  <p:sldSz cx="12192000" cy="6858000"/>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507" autoAdjust="0"/>
  </p:normalViewPr>
  <p:slideViewPr>
    <p:cSldViewPr snapToGrid="0">
      <p:cViewPr varScale="1">
        <p:scale>
          <a:sx n="43" d="100"/>
          <a:sy n="43" d="100"/>
        </p:scale>
        <p:origin x="1552" y="2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ustomXml" Target="../customXml/item5.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ktoria Kristoffersson" userId="d702e5f0-e661-48bb-a7d3-c81e221adde0" providerId="ADAL" clId="{0DC6A465-0FE8-4031-898E-33B32C6B7F07}"/>
    <pc:docChg chg="undo custSel addSld delSld modSld">
      <pc:chgData name="Viktoria Kristoffersson" userId="d702e5f0-e661-48bb-a7d3-c81e221adde0" providerId="ADAL" clId="{0DC6A465-0FE8-4031-898E-33B32C6B7F07}" dt="2025-04-28T09:24:30.977" v="1202" actId="255"/>
      <pc:docMkLst>
        <pc:docMk/>
      </pc:docMkLst>
      <pc:sldChg chg="modSp mod">
        <pc:chgData name="Viktoria Kristoffersson" userId="d702e5f0-e661-48bb-a7d3-c81e221adde0" providerId="ADAL" clId="{0DC6A465-0FE8-4031-898E-33B32C6B7F07}" dt="2025-04-28T09:20:58.819" v="1159" actId="255"/>
        <pc:sldMkLst>
          <pc:docMk/>
          <pc:sldMk cId="1929985653" sldId="259"/>
        </pc:sldMkLst>
        <pc:spChg chg="mod">
          <ac:chgData name="Viktoria Kristoffersson" userId="d702e5f0-e661-48bb-a7d3-c81e221adde0" providerId="ADAL" clId="{0DC6A465-0FE8-4031-898E-33B32C6B7F07}" dt="2025-04-28T09:20:58.819" v="1159" actId="255"/>
          <ac:spMkLst>
            <pc:docMk/>
            <pc:sldMk cId="1929985653" sldId="259"/>
            <ac:spMk id="2" creationId="{BD6CAA29-D123-D962-3761-C467C5D55B39}"/>
          </ac:spMkLst>
        </pc:spChg>
        <pc:spChg chg="mod">
          <ac:chgData name="Viktoria Kristoffersson" userId="d702e5f0-e661-48bb-a7d3-c81e221adde0" providerId="ADAL" clId="{0DC6A465-0FE8-4031-898E-33B32C6B7F07}" dt="2025-04-28T09:02:10.509" v="1087" actId="255"/>
          <ac:spMkLst>
            <pc:docMk/>
            <pc:sldMk cId="1929985653" sldId="259"/>
            <ac:spMk id="5" creationId="{0E825AAF-3CAB-9EB0-EDC5-27DA63F367F1}"/>
          </ac:spMkLst>
        </pc:spChg>
      </pc:sldChg>
      <pc:sldChg chg="modSp add mod modTransition">
        <pc:chgData name="Viktoria Kristoffersson" userId="d702e5f0-e661-48bb-a7d3-c81e221adde0" providerId="ADAL" clId="{0DC6A465-0FE8-4031-898E-33B32C6B7F07}" dt="2025-04-28T08:50:27.470" v="812" actId="207"/>
        <pc:sldMkLst>
          <pc:docMk/>
          <pc:sldMk cId="2608803380" sldId="264"/>
        </pc:sldMkLst>
        <pc:graphicFrameChg chg="modGraphic">
          <ac:chgData name="Viktoria Kristoffersson" userId="d702e5f0-e661-48bb-a7d3-c81e221adde0" providerId="ADAL" clId="{0DC6A465-0FE8-4031-898E-33B32C6B7F07}" dt="2025-04-28T08:50:27.470" v="812" actId="207"/>
          <ac:graphicFrameMkLst>
            <pc:docMk/>
            <pc:sldMk cId="2608803380" sldId="264"/>
            <ac:graphicFrameMk id="6" creationId="{E21C323E-8FBA-62F7-BA7B-F864389602E7}"/>
          </ac:graphicFrameMkLst>
        </pc:graphicFrameChg>
      </pc:sldChg>
      <pc:sldChg chg="addSp modSp mod setBg modClrScheme chgLayout">
        <pc:chgData name="Viktoria Kristoffersson" userId="d702e5f0-e661-48bb-a7d3-c81e221adde0" providerId="ADAL" clId="{0DC6A465-0FE8-4031-898E-33B32C6B7F07}" dt="2025-04-28T09:24:30.977" v="1202" actId="255"/>
        <pc:sldMkLst>
          <pc:docMk/>
          <pc:sldMk cId="967928553" sldId="277"/>
        </pc:sldMkLst>
        <pc:spChg chg="mod">
          <ac:chgData name="Viktoria Kristoffersson" userId="d702e5f0-e661-48bb-a7d3-c81e221adde0" providerId="ADAL" clId="{0DC6A465-0FE8-4031-898E-33B32C6B7F07}" dt="2025-04-28T09:24:30.977" v="1202" actId="255"/>
          <ac:spMkLst>
            <pc:docMk/>
            <pc:sldMk cId="967928553" sldId="277"/>
            <ac:spMk id="2" creationId="{00000000-0000-0000-0000-000000000000}"/>
          </ac:spMkLst>
        </pc:spChg>
        <pc:spChg chg="mod">
          <ac:chgData name="Viktoria Kristoffersson" userId="d702e5f0-e661-48bb-a7d3-c81e221adde0" providerId="ADAL" clId="{0DC6A465-0FE8-4031-898E-33B32C6B7F07}" dt="2025-04-28T09:24:21.727" v="1200" actId="207"/>
          <ac:spMkLst>
            <pc:docMk/>
            <pc:sldMk cId="967928553" sldId="277"/>
            <ac:spMk id="3" creationId="{00000000-0000-0000-0000-000000000000}"/>
          </ac:spMkLst>
        </pc:spChg>
        <pc:spChg chg="mod ord">
          <ac:chgData name="Viktoria Kristoffersson" userId="d702e5f0-e661-48bb-a7d3-c81e221adde0" providerId="ADAL" clId="{0DC6A465-0FE8-4031-898E-33B32C6B7F07}" dt="2025-04-28T09:24:05.053" v="1198" actId="26606"/>
          <ac:spMkLst>
            <pc:docMk/>
            <pc:sldMk cId="967928553" sldId="277"/>
            <ac:spMk id="4" creationId="{00000000-0000-0000-0000-000000000000}"/>
          </ac:spMkLst>
        </pc:spChg>
        <pc:picChg chg="add mod">
          <ac:chgData name="Viktoria Kristoffersson" userId="d702e5f0-e661-48bb-a7d3-c81e221adde0" providerId="ADAL" clId="{0DC6A465-0FE8-4031-898E-33B32C6B7F07}" dt="2025-04-28T09:24:17.585" v="1199" actId="1440"/>
          <ac:picMkLst>
            <pc:docMk/>
            <pc:sldMk cId="967928553" sldId="277"/>
            <ac:picMk id="6" creationId="{C109D2EB-54E5-CAD5-D726-0F8723927A2C}"/>
          </ac:picMkLst>
        </pc:picChg>
      </pc:sldChg>
      <pc:sldChg chg="add del">
        <pc:chgData name="Viktoria Kristoffersson" userId="d702e5f0-e661-48bb-a7d3-c81e221adde0" providerId="ADAL" clId="{0DC6A465-0FE8-4031-898E-33B32C6B7F07}" dt="2025-04-28T08:10:27.173" v="140"/>
        <pc:sldMkLst>
          <pc:docMk/>
          <pc:sldMk cId="2103528268" sldId="292"/>
        </pc:sldMkLst>
      </pc:sldChg>
      <pc:sldChg chg="mod modShow">
        <pc:chgData name="Viktoria Kristoffersson" userId="d702e5f0-e661-48bb-a7d3-c81e221adde0" providerId="ADAL" clId="{0DC6A465-0FE8-4031-898E-33B32C6B7F07}" dt="2025-04-28T08:14:05.810" v="154" actId="729"/>
        <pc:sldMkLst>
          <pc:docMk/>
          <pc:sldMk cId="3811765319" sldId="1955"/>
        </pc:sldMkLst>
      </pc:sldChg>
      <pc:sldChg chg="addSp modSp mod setBg modClrScheme chgLayout">
        <pc:chgData name="Viktoria Kristoffersson" userId="d702e5f0-e661-48bb-a7d3-c81e221adde0" providerId="ADAL" clId="{0DC6A465-0FE8-4031-898E-33B32C6B7F07}" dt="2025-04-28T09:20:33.552" v="1158" actId="113"/>
        <pc:sldMkLst>
          <pc:docMk/>
          <pc:sldMk cId="2955199627" sldId="1959"/>
        </pc:sldMkLst>
        <pc:spChg chg="mod">
          <ac:chgData name="Viktoria Kristoffersson" userId="d702e5f0-e661-48bb-a7d3-c81e221adde0" providerId="ADAL" clId="{0DC6A465-0FE8-4031-898E-33B32C6B7F07}" dt="2025-04-28T09:19:53.655" v="1134" actId="207"/>
          <ac:spMkLst>
            <pc:docMk/>
            <pc:sldMk cId="2955199627" sldId="1959"/>
            <ac:spMk id="2" creationId="{1D1A24C5-3D68-C987-C5D0-0AF1D1DCF6D9}"/>
          </ac:spMkLst>
        </pc:spChg>
        <pc:spChg chg="mod">
          <ac:chgData name="Viktoria Kristoffersson" userId="d702e5f0-e661-48bb-a7d3-c81e221adde0" providerId="ADAL" clId="{0DC6A465-0FE8-4031-898E-33B32C6B7F07}" dt="2025-04-28T09:20:33.552" v="1158" actId="113"/>
          <ac:spMkLst>
            <pc:docMk/>
            <pc:sldMk cId="2955199627" sldId="1959"/>
            <ac:spMk id="3" creationId="{888140FE-F184-7DDA-1507-2672FFCFBBEB}"/>
          </ac:spMkLst>
        </pc:spChg>
        <pc:spChg chg="mod ord">
          <ac:chgData name="Viktoria Kristoffersson" userId="d702e5f0-e661-48bb-a7d3-c81e221adde0" providerId="ADAL" clId="{0DC6A465-0FE8-4031-898E-33B32C6B7F07}" dt="2025-04-28T09:19:38.435" v="1129" actId="26606"/>
          <ac:spMkLst>
            <pc:docMk/>
            <pc:sldMk cId="2955199627" sldId="1959"/>
            <ac:spMk id="4" creationId="{C91C65A2-2537-B38F-911F-18061778FA6D}"/>
          </ac:spMkLst>
        </pc:spChg>
        <pc:spChg chg="add">
          <ac:chgData name="Viktoria Kristoffersson" userId="d702e5f0-e661-48bb-a7d3-c81e221adde0" providerId="ADAL" clId="{0DC6A465-0FE8-4031-898E-33B32C6B7F07}" dt="2025-04-28T09:20:22.882" v="1156" actId="11529"/>
          <ac:spMkLst>
            <pc:docMk/>
            <pc:sldMk cId="2955199627" sldId="1959"/>
            <ac:spMk id="7" creationId="{4F3D5D81-D30F-40AC-D184-0DC93E942203}"/>
          </ac:spMkLst>
        </pc:spChg>
        <pc:picChg chg="add mod">
          <ac:chgData name="Viktoria Kristoffersson" userId="d702e5f0-e661-48bb-a7d3-c81e221adde0" providerId="ADAL" clId="{0DC6A465-0FE8-4031-898E-33B32C6B7F07}" dt="2025-04-28T09:19:38.435" v="1129" actId="26606"/>
          <ac:picMkLst>
            <pc:docMk/>
            <pc:sldMk cId="2955199627" sldId="1959"/>
            <ac:picMk id="6" creationId="{72BCEED6-54C8-0538-9B1C-211AF7613287}"/>
          </ac:picMkLst>
        </pc:picChg>
      </pc:sldChg>
      <pc:sldChg chg="modSp mod">
        <pc:chgData name="Viktoria Kristoffersson" userId="d702e5f0-e661-48bb-a7d3-c81e221adde0" providerId="ADAL" clId="{0DC6A465-0FE8-4031-898E-33B32C6B7F07}" dt="2025-04-28T09:22:06.226" v="1196" actId="14100"/>
        <pc:sldMkLst>
          <pc:docMk/>
          <pc:sldMk cId="3172388978" sldId="1972"/>
        </pc:sldMkLst>
        <pc:spChg chg="mod">
          <ac:chgData name="Viktoria Kristoffersson" userId="d702e5f0-e661-48bb-a7d3-c81e221adde0" providerId="ADAL" clId="{0DC6A465-0FE8-4031-898E-33B32C6B7F07}" dt="2025-04-28T09:22:06.226" v="1196" actId="14100"/>
          <ac:spMkLst>
            <pc:docMk/>
            <pc:sldMk cId="3172388978" sldId="1972"/>
            <ac:spMk id="2" creationId="{685B2FF3-0548-049A-79DA-D5389D02D7D9}"/>
          </ac:spMkLst>
        </pc:spChg>
      </pc:sldChg>
      <pc:sldChg chg="modSp mod">
        <pc:chgData name="Viktoria Kristoffersson" userId="d702e5f0-e661-48bb-a7d3-c81e221adde0" providerId="ADAL" clId="{0DC6A465-0FE8-4031-898E-33B32C6B7F07}" dt="2025-04-28T07:53:40.836" v="1" actId="1076"/>
        <pc:sldMkLst>
          <pc:docMk/>
          <pc:sldMk cId="1526387981" sldId="1978"/>
        </pc:sldMkLst>
        <pc:spChg chg="mod">
          <ac:chgData name="Viktoria Kristoffersson" userId="d702e5f0-e661-48bb-a7d3-c81e221adde0" providerId="ADAL" clId="{0DC6A465-0FE8-4031-898E-33B32C6B7F07}" dt="2025-04-28T07:53:36.402" v="0" actId="207"/>
          <ac:spMkLst>
            <pc:docMk/>
            <pc:sldMk cId="1526387981" sldId="1978"/>
            <ac:spMk id="2" creationId="{F6F8E91B-F5BB-5BB6-5494-882D9B20FCE6}"/>
          </ac:spMkLst>
        </pc:spChg>
        <pc:spChg chg="mod">
          <ac:chgData name="Viktoria Kristoffersson" userId="d702e5f0-e661-48bb-a7d3-c81e221adde0" providerId="ADAL" clId="{0DC6A465-0FE8-4031-898E-33B32C6B7F07}" dt="2025-04-28T07:53:40.836" v="1" actId="1076"/>
          <ac:spMkLst>
            <pc:docMk/>
            <pc:sldMk cId="1526387981" sldId="1978"/>
            <ac:spMk id="3" creationId="{F7C1E1D5-A469-3BDE-72E2-6F1D0A918660}"/>
          </ac:spMkLst>
        </pc:spChg>
      </pc:sldChg>
      <pc:sldChg chg="modSp mod">
        <pc:chgData name="Viktoria Kristoffersson" userId="d702e5f0-e661-48bb-a7d3-c81e221adde0" providerId="ADAL" clId="{0DC6A465-0FE8-4031-898E-33B32C6B7F07}" dt="2025-04-28T07:54:14.370" v="2" actId="207"/>
        <pc:sldMkLst>
          <pc:docMk/>
          <pc:sldMk cId="3955169206" sldId="1979"/>
        </pc:sldMkLst>
        <pc:spChg chg="mod">
          <ac:chgData name="Viktoria Kristoffersson" userId="d702e5f0-e661-48bb-a7d3-c81e221adde0" providerId="ADAL" clId="{0DC6A465-0FE8-4031-898E-33B32C6B7F07}" dt="2025-04-28T07:54:14.370" v="2" actId="207"/>
          <ac:spMkLst>
            <pc:docMk/>
            <pc:sldMk cId="3955169206" sldId="1979"/>
            <ac:spMk id="2" creationId="{8CD3BC04-338E-9600-CB2A-E952D78C97AB}"/>
          </ac:spMkLst>
        </pc:spChg>
      </pc:sldChg>
      <pc:sldChg chg="addSp delSp modSp mod modClrScheme chgLayout">
        <pc:chgData name="Viktoria Kristoffersson" userId="d702e5f0-e661-48bb-a7d3-c81e221adde0" providerId="ADAL" clId="{0DC6A465-0FE8-4031-898E-33B32C6B7F07}" dt="2025-04-28T08:31:36.554" v="370" actId="1076"/>
        <pc:sldMkLst>
          <pc:docMk/>
          <pc:sldMk cId="3998776537" sldId="1980"/>
        </pc:sldMkLst>
        <pc:spChg chg="mod">
          <ac:chgData name="Viktoria Kristoffersson" userId="d702e5f0-e661-48bb-a7d3-c81e221adde0" providerId="ADAL" clId="{0DC6A465-0FE8-4031-898E-33B32C6B7F07}" dt="2025-04-28T08:26:11.421" v="311" actId="1076"/>
          <ac:spMkLst>
            <pc:docMk/>
            <pc:sldMk cId="3998776537" sldId="1980"/>
            <ac:spMk id="2" creationId="{1302A135-CBF7-D216-8906-31EF29D94CB9}"/>
          </ac:spMkLst>
        </pc:spChg>
        <pc:spChg chg="mod ord">
          <ac:chgData name="Viktoria Kristoffersson" userId="d702e5f0-e661-48bb-a7d3-c81e221adde0" providerId="ADAL" clId="{0DC6A465-0FE8-4031-898E-33B32C6B7F07}" dt="2025-04-28T08:21:55.377" v="160" actId="26606"/>
          <ac:spMkLst>
            <pc:docMk/>
            <pc:sldMk cId="3998776537" sldId="1980"/>
            <ac:spMk id="4" creationId="{BD940ABE-5CD5-CB39-012D-448A65878958}"/>
          </ac:spMkLst>
        </pc:spChg>
        <pc:spChg chg="add mod">
          <ac:chgData name="Viktoria Kristoffersson" userId="d702e5f0-e661-48bb-a7d3-c81e221adde0" providerId="ADAL" clId="{0DC6A465-0FE8-4031-898E-33B32C6B7F07}" dt="2025-04-28T08:26:52.238" v="315" actId="5793"/>
          <ac:spMkLst>
            <pc:docMk/>
            <pc:sldMk cId="3998776537" sldId="1980"/>
            <ac:spMk id="7" creationId="{88F76B79-3B4D-64C8-D82D-63A70F40F1BC}"/>
          </ac:spMkLst>
        </pc:spChg>
        <pc:spChg chg="add mod">
          <ac:chgData name="Viktoria Kristoffersson" userId="d702e5f0-e661-48bb-a7d3-c81e221adde0" providerId="ADAL" clId="{0DC6A465-0FE8-4031-898E-33B32C6B7F07}" dt="2025-04-28T08:31:36.554" v="370" actId="1076"/>
          <ac:spMkLst>
            <pc:docMk/>
            <pc:sldMk cId="3998776537" sldId="1980"/>
            <ac:spMk id="10" creationId="{89F368B3-A662-D082-7B4F-781C45343073}"/>
          </ac:spMkLst>
        </pc:spChg>
        <pc:picChg chg="add mod">
          <ac:chgData name="Viktoria Kristoffersson" userId="d702e5f0-e661-48bb-a7d3-c81e221adde0" providerId="ADAL" clId="{0DC6A465-0FE8-4031-898E-33B32C6B7F07}" dt="2025-04-28T08:26:03.531" v="310" actId="1076"/>
          <ac:picMkLst>
            <pc:docMk/>
            <pc:sldMk cId="3998776537" sldId="1980"/>
            <ac:picMk id="6" creationId="{9D2F09B0-AE97-7D20-C570-76EF79392B23}"/>
          </ac:picMkLst>
        </pc:picChg>
      </pc:sldChg>
      <pc:sldChg chg="addSp modSp mod">
        <pc:chgData name="Viktoria Kristoffersson" userId="d702e5f0-e661-48bb-a7d3-c81e221adde0" providerId="ADAL" clId="{0DC6A465-0FE8-4031-898E-33B32C6B7F07}" dt="2025-04-28T08:33:13.861" v="418" actId="14100"/>
        <pc:sldMkLst>
          <pc:docMk/>
          <pc:sldMk cId="3647388064" sldId="1981"/>
        </pc:sldMkLst>
        <pc:spChg chg="add mod">
          <ac:chgData name="Viktoria Kristoffersson" userId="d702e5f0-e661-48bb-a7d3-c81e221adde0" providerId="ADAL" clId="{0DC6A465-0FE8-4031-898E-33B32C6B7F07}" dt="2025-04-28T08:33:13.861" v="418" actId="14100"/>
          <ac:spMkLst>
            <pc:docMk/>
            <pc:sldMk cId="3647388064" sldId="1981"/>
            <ac:spMk id="5" creationId="{1F5277C3-8EAB-560D-0668-DD2FBB06B669}"/>
          </ac:spMkLst>
        </pc:spChg>
      </pc:sldChg>
      <pc:sldChg chg="addSp delSp modSp mod">
        <pc:chgData name="Viktoria Kristoffersson" userId="d702e5f0-e661-48bb-a7d3-c81e221adde0" providerId="ADAL" clId="{0DC6A465-0FE8-4031-898E-33B32C6B7F07}" dt="2025-04-28T08:53:19.659" v="817" actId="20577"/>
        <pc:sldMkLst>
          <pc:docMk/>
          <pc:sldMk cId="2626231672" sldId="1982"/>
        </pc:sldMkLst>
        <pc:spChg chg="mod">
          <ac:chgData name="Viktoria Kristoffersson" userId="d702e5f0-e661-48bb-a7d3-c81e221adde0" providerId="ADAL" clId="{0DC6A465-0FE8-4031-898E-33B32C6B7F07}" dt="2025-04-28T08:53:19.659" v="817" actId="20577"/>
          <ac:spMkLst>
            <pc:docMk/>
            <pc:sldMk cId="2626231672" sldId="1982"/>
            <ac:spMk id="2" creationId="{2478F380-741B-718F-E8E2-6D78BA59B15D}"/>
          </ac:spMkLst>
        </pc:spChg>
        <pc:spChg chg="add mod">
          <ac:chgData name="Viktoria Kristoffersson" userId="d702e5f0-e661-48bb-a7d3-c81e221adde0" providerId="ADAL" clId="{0DC6A465-0FE8-4031-898E-33B32C6B7F07}" dt="2025-04-28T08:45:35.446" v="642" actId="1076"/>
          <ac:spMkLst>
            <pc:docMk/>
            <pc:sldMk cId="2626231672" sldId="1982"/>
            <ac:spMk id="5" creationId="{E89A9304-F1A6-5E0A-BE6B-CFE3004C32BD}"/>
          </ac:spMkLst>
        </pc:spChg>
        <pc:spChg chg="add mod">
          <ac:chgData name="Viktoria Kristoffersson" userId="d702e5f0-e661-48bb-a7d3-c81e221adde0" providerId="ADAL" clId="{0DC6A465-0FE8-4031-898E-33B32C6B7F07}" dt="2025-04-28T08:46:14.528" v="673" actId="255"/>
          <ac:spMkLst>
            <pc:docMk/>
            <pc:sldMk cId="2626231672" sldId="1982"/>
            <ac:spMk id="6" creationId="{552A0DBE-2FF5-52EB-2C8B-15A921151E6A}"/>
          </ac:spMkLst>
        </pc:spChg>
        <pc:picChg chg="add mod">
          <ac:chgData name="Viktoria Kristoffersson" userId="d702e5f0-e661-48bb-a7d3-c81e221adde0" providerId="ADAL" clId="{0DC6A465-0FE8-4031-898E-33B32C6B7F07}" dt="2025-04-28T08:43:36.159" v="595" actId="1076"/>
          <ac:picMkLst>
            <pc:docMk/>
            <pc:sldMk cId="2626231672" sldId="1982"/>
            <ac:picMk id="1026" creationId="{0C13EA40-67DD-9D2F-FEF1-BF1063EF3838}"/>
          </ac:picMkLst>
        </pc:picChg>
      </pc:sldChg>
      <pc:sldChg chg="addSp delSp modSp mod">
        <pc:chgData name="Viktoria Kristoffersson" userId="d702e5f0-e661-48bb-a7d3-c81e221adde0" providerId="ADAL" clId="{0DC6A465-0FE8-4031-898E-33B32C6B7F07}" dt="2025-04-28T08:52:29.268" v="813" actId="20578"/>
        <pc:sldMkLst>
          <pc:docMk/>
          <pc:sldMk cId="3834413617" sldId="1983"/>
        </pc:sldMkLst>
        <pc:spChg chg="mod">
          <ac:chgData name="Viktoria Kristoffersson" userId="d702e5f0-e661-48bb-a7d3-c81e221adde0" providerId="ADAL" clId="{0DC6A465-0FE8-4031-898E-33B32C6B7F07}" dt="2025-04-28T08:52:29.268" v="813" actId="20578"/>
          <ac:spMkLst>
            <pc:docMk/>
            <pc:sldMk cId="3834413617" sldId="1983"/>
            <ac:spMk id="3" creationId="{842D85C2-2AFE-2B3D-3C3F-8012452E9091}"/>
          </ac:spMkLst>
        </pc:spChg>
      </pc:sldChg>
      <pc:sldChg chg="addSp modSp mod modClrScheme chgLayout">
        <pc:chgData name="Viktoria Kristoffersson" userId="d702e5f0-e661-48bb-a7d3-c81e221adde0" providerId="ADAL" clId="{0DC6A465-0FE8-4031-898E-33B32C6B7F07}" dt="2025-04-28T08:13:31.935" v="153" actId="207"/>
        <pc:sldMkLst>
          <pc:docMk/>
          <pc:sldMk cId="2215834011" sldId="1984"/>
        </pc:sldMkLst>
        <pc:spChg chg="mod">
          <ac:chgData name="Viktoria Kristoffersson" userId="d702e5f0-e661-48bb-a7d3-c81e221adde0" providerId="ADAL" clId="{0DC6A465-0FE8-4031-898E-33B32C6B7F07}" dt="2025-04-28T08:13:31.935" v="153" actId="207"/>
          <ac:spMkLst>
            <pc:docMk/>
            <pc:sldMk cId="2215834011" sldId="1984"/>
            <ac:spMk id="2" creationId="{16E3DFE5-807C-F137-4974-E45B80A48CD0}"/>
          </ac:spMkLst>
        </pc:spChg>
        <pc:spChg chg="mod">
          <ac:chgData name="Viktoria Kristoffersson" userId="d702e5f0-e661-48bb-a7d3-c81e221adde0" providerId="ADAL" clId="{0DC6A465-0FE8-4031-898E-33B32C6B7F07}" dt="2025-04-28T08:13:24.717" v="152" actId="20577"/>
          <ac:spMkLst>
            <pc:docMk/>
            <pc:sldMk cId="2215834011" sldId="1984"/>
            <ac:spMk id="3" creationId="{4E53D184-A05A-7A22-E5CB-8661B9D79F74}"/>
          </ac:spMkLst>
        </pc:spChg>
        <pc:spChg chg="mod">
          <ac:chgData name="Viktoria Kristoffersson" userId="d702e5f0-e661-48bb-a7d3-c81e221adde0" providerId="ADAL" clId="{0DC6A465-0FE8-4031-898E-33B32C6B7F07}" dt="2025-04-28T08:12:54.518" v="143" actId="26606"/>
          <ac:spMkLst>
            <pc:docMk/>
            <pc:sldMk cId="2215834011" sldId="1984"/>
            <ac:spMk id="4" creationId="{A993D3F0-EA5C-7DE5-D73B-84593F26642A}"/>
          </ac:spMkLst>
        </pc:spChg>
        <pc:picChg chg="add mod ord">
          <ac:chgData name="Viktoria Kristoffersson" userId="d702e5f0-e661-48bb-a7d3-c81e221adde0" providerId="ADAL" clId="{0DC6A465-0FE8-4031-898E-33B32C6B7F07}" dt="2025-04-28T08:12:54.518" v="143" actId="26606"/>
          <ac:picMkLst>
            <pc:docMk/>
            <pc:sldMk cId="2215834011" sldId="1984"/>
            <ac:picMk id="6" creationId="{747B281D-A803-7647-D1C4-C0FD585753C1}"/>
          </ac:picMkLst>
        </pc:picChg>
      </pc:sldChg>
      <pc:sldChg chg="modSp mod">
        <pc:chgData name="Viktoria Kristoffersson" userId="d702e5f0-e661-48bb-a7d3-c81e221adde0" providerId="ADAL" clId="{0DC6A465-0FE8-4031-898E-33B32C6B7F07}" dt="2025-04-28T09:21:19.891" v="1160" actId="255"/>
        <pc:sldMkLst>
          <pc:docMk/>
          <pc:sldMk cId="1117798795" sldId="1985"/>
        </pc:sldMkLst>
        <pc:spChg chg="mod">
          <ac:chgData name="Viktoria Kristoffersson" userId="d702e5f0-e661-48bb-a7d3-c81e221adde0" providerId="ADAL" clId="{0DC6A465-0FE8-4031-898E-33B32C6B7F07}" dt="2025-04-28T09:21:19.891" v="1160" actId="255"/>
          <ac:spMkLst>
            <pc:docMk/>
            <pc:sldMk cId="1117798795" sldId="1985"/>
            <ac:spMk id="2" creationId="{5E50E8D6-8C1B-D6C0-839D-164219D2F7AB}"/>
          </ac:spMkLst>
        </pc:spChg>
      </pc:sldChg>
      <pc:sldChg chg="addSp modSp mod modClrScheme chgLayout">
        <pc:chgData name="Viktoria Kristoffersson" userId="d702e5f0-e661-48bb-a7d3-c81e221adde0" providerId="ADAL" clId="{0DC6A465-0FE8-4031-898E-33B32C6B7F07}" dt="2025-04-28T09:11:51.044" v="1107" actId="207"/>
        <pc:sldMkLst>
          <pc:docMk/>
          <pc:sldMk cId="2355604868" sldId="1986"/>
        </pc:sldMkLst>
        <pc:spChg chg="mod ord">
          <ac:chgData name="Viktoria Kristoffersson" userId="d702e5f0-e661-48bb-a7d3-c81e221adde0" providerId="ADAL" clId="{0DC6A465-0FE8-4031-898E-33B32C6B7F07}" dt="2025-04-28T09:11:51.044" v="1107" actId="207"/>
          <ac:spMkLst>
            <pc:docMk/>
            <pc:sldMk cId="2355604868" sldId="1986"/>
            <ac:spMk id="2" creationId="{DBF73201-B204-EAEE-5638-366FFC9EA00D}"/>
          </ac:spMkLst>
        </pc:spChg>
        <pc:spChg chg="mod ord">
          <ac:chgData name="Viktoria Kristoffersson" userId="d702e5f0-e661-48bb-a7d3-c81e221adde0" providerId="ADAL" clId="{0DC6A465-0FE8-4031-898E-33B32C6B7F07}" dt="2025-04-28T09:11:38.274" v="1105" actId="26606"/>
          <ac:spMkLst>
            <pc:docMk/>
            <pc:sldMk cId="2355604868" sldId="1986"/>
            <ac:spMk id="4" creationId="{C3C50DA4-2FC4-6FC3-9E55-4E64CB1E0B47}"/>
          </ac:spMkLst>
        </pc:spChg>
        <pc:spChg chg="add mod ord">
          <ac:chgData name="Viktoria Kristoffersson" userId="d702e5f0-e661-48bb-a7d3-c81e221adde0" providerId="ADAL" clId="{0DC6A465-0FE8-4031-898E-33B32C6B7F07}" dt="2025-04-28T09:11:46.544" v="1106" actId="20577"/>
          <ac:spMkLst>
            <pc:docMk/>
            <pc:sldMk cId="2355604868" sldId="1986"/>
            <ac:spMk id="6" creationId="{F0582088-F01B-1248-0442-1128F2B8B71F}"/>
          </ac:spMkLst>
        </pc:spChg>
        <pc:picChg chg="add mod">
          <ac:chgData name="Viktoria Kristoffersson" userId="d702e5f0-e661-48bb-a7d3-c81e221adde0" providerId="ADAL" clId="{0DC6A465-0FE8-4031-898E-33B32C6B7F07}" dt="2025-04-28T09:11:38.274" v="1105" actId="26606"/>
          <ac:picMkLst>
            <pc:docMk/>
            <pc:sldMk cId="2355604868" sldId="1986"/>
            <ac:picMk id="3" creationId="{992EC09E-51CD-E1D8-4871-03F9EFB91522}"/>
          </ac:picMkLst>
        </pc:picChg>
      </pc:sldChg>
      <pc:sldChg chg="del">
        <pc:chgData name="Viktoria Kristoffersson" userId="d702e5f0-e661-48bb-a7d3-c81e221adde0" providerId="ADAL" clId="{0DC6A465-0FE8-4031-898E-33B32C6B7F07}" dt="2025-04-28T09:12:02.452" v="1108" actId="47"/>
        <pc:sldMkLst>
          <pc:docMk/>
          <pc:sldMk cId="2945385137" sldId="1987"/>
        </pc:sldMkLst>
      </pc:sldChg>
      <pc:sldChg chg="addSp modSp mod modClrScheme chgLayout">
        <pc:chgData name="Viktoria Kristoffersson" userId="d702e5f0-e661-48bb-a7d3-c81e221adde0" providerId="ADAL" clId="{0DC6A465-0FE8-4031-898E-33B32C6B7F07}" dt="2025-04-28T09:13:00.972" v="1113" actId="14100"/>
        <pc:sldMkLst>
          <pc:docMk/>
          <pc:sldMk cId="2629893005" sldId="1990"/>
        </pc:sldMkLst>
        <pc:spChg chg="mod">
          <ac:chgData name="Viktoria Kristoffersson" userId="d702e5f0-e661-48bb-a7d3-c81e221adde0" providerId="ADAL" clId="{0DC6A465-0FE8-4031-898E-33B32C6B7F07}" dt="2025-04-28T09:12:48.789" v="1111" actId="207"/>
          <ac:spMkLst>
            <pc:docMk/>
            <pc:sldMk cId="2629893005" sldId="1990"/>
            <ac:spMk id="2" creationId="{77742433-86BE-FD30-DB2C-5583F125CB6D}"/>
          </ac:spMkLst>
        </pc:spChg>
        <pc:spChg chg="mod">
          <ac:chgData name="Viktoria Kristoffersson" userId="d702e5f0-e661-48bb-a7d3-c81e221adde0" providerId="ADAL" clId="{0DC6A465-0FE8-4031-898E-33B32C6B7F07}" dt="2025-04-28T09:13:00.972" v="1113" actId="14100"/>
          <ac:spMkLst>
            <pc:docMk/>
            <pc:sldMk cId="2629893005" sldId="1990"/>
            <ac:spMk id="3" creationId="{ECA04F16-835A-B8FA-0C93-04EC18F1CBBC}"/>
          </ac:spMkLst>
        </pc:spChg>
        <pc:spChg chg="mod">
          <ac:chgData name="Viktoria Kristoffersson" userId="d702e5f0-e661-48bb-a7d3-c81e221adde0" providerId="ADAL" clId="{0DC6A465-0FE8-4031-898E-33B32C6B7F07}" dt="2025-04-28T09:12:41.911" v="1110" actId="26606"/>
          <ac:spMkLst>
            <pc:docMk/>
            <pc:sldMk cId="2629893005" sldId="1990"/>
            <ac:spMk id="4" creationId="{6F448D07-A9C3-C7F9-6A68-2AEA2692FF18}"/>
          </ac:spMkLst>
        </pc:spChg>
        <pc:picChg chg="add mod ord">
          <ac:chgData name="Viktoria Kristoffersson" userId="d702e5f0-e661-48bb-a7d3-c81e221adde0" providerId="ADAL" clId="{0DC6A465-0FE8-4031-898E-33B32C6B7F07}" dt="2025-04-28T09:12:41.911" v="1110" actId="26606"/>
          <ac:picMkLst>
            <pc:docMk/>
            <pc:sldMk cId="2629893005" sldId="1990"/>
            <ac:picMk id="2050" creationId="{D511C4AE-1562-1581-7CA4-CC1D140B8F51}"/>
          </ac:picMkLst>
        </pc:picChg>
      </pc:sldChg>
    </pc:docChg>
  </pc:docChgLst>
  <pc:docChgLst>
    <pc:chgData name="Viktoria Kristoffersson" userId="S::viktoria.kristoffersson@norrbotten.se::d702e5f0-e661-48bb-a7d3-c81e221adde0" providerId="AD" clId="Web-{272D975B-5F4E-074B-4967-16E87C85678F}"/>
    <pc:docChg chg="modSld">
      <pc:chgData name="Viktoria Kristoffersson" userId="S::viktoria.kristoffersson@norrbotten.se::d702e5f0-e661-48bb-a7d3-c81e221adde0" providerId="AD" clId="Web-{272D975B-5F4E-074B-4967-16E87C85678F}" dt="2025-05-20T12:13:49.025" v="17" actId="20577"/>
      <pc:docMkLst>
        <pc:docMk/>
      </pc:docMkLst>
      <pc:sldChg chg="modSp">
        <pc:chgData name="Viktoria Kristoffersson" userId="S::viktoria.kristoffersson@norrbotten.se::d702e5f0-e661-48bb-a7d3-c81e221adde0" providerId="AD" clId="Web-{272D975B-5F4E-074B-4967-16E87C85678F}" dt="2025-05-20T12:13:49.025" v="17" actId="20577"/>
        <pc:sldMkLst>
          <pc:docMk/>
          <pc:sldMk cId="2215834011" sldId="1984"/>
        </pc:sldMkLst>
        <pc:spChg chg="mod">
          <ac:chgData name="Viktoria Kristoffersson" userId="S::viktoria.kristoffersson@norrbotten.se::d702e5f0-e661-48bb-a7d3-c81e221adde0" providerId="AD" clId="Web-{272D975B-5F4E-074B-4967-16E87C85678F}" dt="2025-05-20T12:13:49.025" v="17" actId="20577"/>
          <ac:spMkLst>
            <pc:docMk/>
            <pc:sldMk cId="2215834011" sldId="1984"/>
            <ac:spMk id="3" creationId="{4E53D184-A05A-7A22-E5CB-8661B9D79F74}"/>
          </ac:spMkLst>
        </pc:spChg>
      </pc:sldChg>
    </pc:docChg>
  </pc:docChgLst>
  <pc:docChgLst>
    <pc:chgData name="Veronica Jönsson" userId="198d989f-1088-44f9-b63a-b885c4b32b4c" providerId="ADAL" clId="{2EE19BD0-7709-47D9-B4A0-EAA66B98B493}"/>
    <pc:docChg chg="undo custSel addSld delSld modSld sldOrd">
      <pc:chgData name="Veronica Jönsson" userId="198d989f-1088-44f9-b63a-b885c4b32b4c" providerId="ADAL" clId="{2EE19BD0-7709-47D9-B4A0-EAA66B98B493}" dt="2025-04-01T09:45:31.511" v="1102" actId="313"/>
      <pc:docMkLst>
        <pc:docMk/>
      </pc:docMkLst>
      <pc:sldChg chg="delSp modSp mod ord modNotesTx">
        <pc:chgData name="Veronica Jönsson" userId="198d989f-1088-44f9-b63a-b885c4b32b4c" providerId="ADAL" clId="{2EE19BD0-7709-47D9-B4A0-EAA66B98B493}" dt="2025-04-01T09:40:11.560" v="882" actId="6549"/>
        <pc:sldMkLst>
          <pc:docMk/>
          <pc:sldMk cId="1929985653" sldId="259"/>
        </pc:sldMkLst>
        <pc:spChg chg="mod">
          <ac:chgData name="Veronica Jönsson" userId="198d989f-1088-44f9-b63a-b885c4b32b4c" providerId="ADAL" clId="{2EE19BD0-7709-47D9-B4A0-EAA66B98B493}" dt="2025-03-27T12:07:01.459" v="101" actId="20577"/>
          <ac:spMkLst>
            <pc:docMk/>
            <pc:sldMk cId="1929985653" sldId="259"/>
            <ac:spMk id="2" creationId="{BD6CAA29-D123-D962-3761-C467C5D55B39}"/>
          </ac:spMkLst>
        </pc:spChg>
      </pc:sldChg>
      <pc:sldChg chg="del">
        <pc:chgData name="Veronica Jönsson" userId="198d989f-1088-44f9-b63a-b885c4b32b4c" providerId="ADAL" clId="{2EE19BD0-7709-47D9-B4A0-EAA66B98B493}" dt="2025-03-27T13:31:49.503" v="304" actId="47"/>
        <pc:sldMkLst>
          <pc:docMk/>
          <pc:sldMk cId="2854908282" sldId="260"/>
        </pc:sldMkLst>
      </pc:sldChg>
      <pc:sldChg chg="del">
        <pc:chgData name="Veronica Jönsson" userId="198d989f-1088-44f9-b63a-b885c4b32b4c" providerId="ADAL" clId="{2EE19BD0-7709-47D9-B4A0-EAA66B98B493}" dt="2025-03-27T13:31:52.825" v="308" actId="47"/>
        <pc:sldMkLst>
          <pc:docMk/>
          <pc:sldMk cId="3359089537" sldId="261"/>
        </pc:sldMkLst>
      </pc:sldChg>
      <pc:sldChg chg="del">
        <pc:chgData name="Veronica Jönsson" userId="198d989f-1088-44f9-b63a-b885c4b32b4c" providerId="ADAL" clId="{2EE19BD0-7709-47D9-B4A0-EAA66B98B493}" dt="2025-03-27T13:31:41.385" v="301" actId="47"/>
        <pc:sldMkLst>
          <pc:docMk/>
          <pc:sldMk cId="4272581317" sldId="270"/>
        </pc:sldMkLst>
      </pc:sldChg>
      <pc:sldChg chg="del">
        <pc:chgData name="Veronica Jönsson" userId="198d989f-1088-44f9-b63a-b885c4b32b4c" providerId="ADAL" clId="{2EE19BD0-7709-47D9-B4A0-EAA66B98B493}" dt="2025-03-27T13:31:59.233" v="311" actId="47"/>
        <pc:sldMkLst>
          <pc:docMk/>
          <pc:sldMk cId="2181791309" sldId="276"/>
        </pc:sldMkLst>
      </pc:sldChg>
      <pc:sldChg chg="modSp mod">
        <pc:chgData name="Veronica Jönsson" userId="198d989f-1088-44f9-b63a-b885c4b32b4c" providerId="ADAL" clId="{2EE19BD0-7709-47D9-B4A0-EAA66B98B493}" dt="2025-03-27T13:31:14.146" v="299" actId="20577"/>
        <pc:sldMkLst>
          <pc:docMk/>
          <pc:sldMk cId="967928553" sldId="277"/>
        </pc:sldMkLst>
        <pc:spChg chg="mod">
          <ac:chgData name="Veronica Jönsson" userId="198d989f-1088-44f9-b63a-b885c4b32b4c" providerId="ADAL" clId="{2EE19BD0-7709-47D9-B4A0-EAA66B98B493}" dt="2025-03-27T13:31:14.146" v="299" actId="20577"/>
          <ac:spMkLst>
            <pc:docMk/>
            <pc:sldMk cId="967928553" sldId="277"/>
            <ac:spMk id="2" creationId="{00000000-0000-0000-0000-000000000000}"/>
          </ac:spMkLst>
        </pc:spChg>
      </pc:sldChg>
      <pc:sldChg chg="del">
        <pc:chgData name="Veronica Jönsson" userId="198d989f-1088-44f9-b63a-b885c4b32b4c" providerId="ADAL" clId="{2EE19BD0-7709-47D9-B4A0-EAA66B98B493}" dt="2025-03-27T13:32:00.285" v="312" actId="47"/>
        <pc:sldMkLst>
          <pc:docMk/>
          <pc:sldMk cId="2598636324" sldId="281"/>
        </pc:sldMkLst>
      </pc:sldChg>
      <pc:sldChg chg="del">
        <pc:chgData name="Veronica Jönsson" userId="198d989f-1088-44f9-b63a-b885c4b32b4c" providerId="ADAL" clId="{2EE19BD0-7709-47D9-B4A0-EAA66B98B493}" dt="2025-03-27T13:31:52.174" v="307" actId="47"/>
        <pc:sldMkLst>
          <pc:docMk/>
          <pc:sldMk cId="3877499752" sldId="286"/>
        </pc:sldMkLst>
      </pc:sldChg>
      <pc:sldChg chg="mod ord modShow">
        <pc:chgData name="Veronica Jönsson" userId="198d989f-1088-44f9-b63a-b885c4b32b4c" providerId="ADAL" clId="{2EE19BD0-7709-47D9-B4A0-EAA66B98B493}" dt="2025-03-27T13:35:54.647" v="562"/>
        <pc:sldMkLst>
          <pc:docMk/>
          <pc:sldMk cId="3484800521" sldId="288"/>
        </pc:sldMkLst>
      </pc:sldChg>
      <pc:sldChg chg="del">
        <pc:chgData name="Veronica Jönsson" userId="198d989f-1088-44f9-b63a-b885c4b32b4c" providerId="ADAL" clId="{2EE19BD0-7709-47D9-B4A0-EAA66B98B493}" dt="2025-03-27T13:31:50.602" v="305" actId="47"/>
        <pc:sldMkLst>
          <pc:docMk/>
          <pc:sldMk cId="619538643" sldId="290"/>
        </pc:sldMkLst>
      </pc:sldChg>
      <pc:sldChg chg="del">
        <pc:chgData name="Veronica Jönsson" userId="198d989f-1088-44f9-b63a-b885c4b32b4c" providerId="ADAL" clId="{2EE19BD0-7709-47D9-B4A0-EAA66B98B493}" dt="2025-03-27T13:31:44.936" v="303" actId="47"/>
        <pc:sldMkLst>
          <pc:docMk/>
          <pc:sldMk cId="1061824193" sldId="291"/>
        </pc:sldMkLst>
      </pc:sldChg>
      <pc:sldChg chg="modSp mod">
        <pc:chgData name="Veronica Jönsson" userId="198d989f-1088-44f9-b63a-b885c4b32b4c" providerId="ADAL" clId="{2EE19BD0-7709-47D9-B4A0-EAA66B98B493}" dt="2025-03-26T09:39:27.368" v="91" actId="20577"/>
        <pc:sldMkLst>
          <pc:docMk/>
          <pc:sldMk cId="3172388978" sldId="1972"/>
        </pc:sldMkLst>
        <pc:spChg chg="mod">
          <ac:chgData name="Veronica Jönsson" userId="198d989f-1088-44f9-b63a-b885c4b32b4c" providerId="ADAL" clId="{2EE19BD0-7709-47D9-B4A0-EAA66B98B493}" dt="2025-03-26T09:39:27.368" v="91" actId="20577"/>
          <ac:spMkLst>
            <pc:docMk/>
            <pc:sldMk cId="3172388978" sldId="1972"/>
            <ac:spMk id="2" creationId="{685B2FF3-0548-049A-79DA-D5389D02D7D9}"/>
          </ac:spMkLst>
        </pc:spChg>
        <pc:spChg chg="mod">
          <ac:chgData name="Veronica Jönsson" userId="198d989f-1088-44f9-b63a-b885c4b32b4c" providerId="ADAL" clId="{2EE19BD0-7709-47D9-B4A0-EAA66B98B493}" dt="2025-03-26T09:38:47.498" v="21" actId="6549"/>
          <ac:spMkLst>
            <pc:docMk/>
            <pc:sldMk cId="3172388978" sldId="1972"/>
            <ac:spMk id="3" creationId="{6D9C6529-6A10-84A1-70A3-699EE5EDFCC8}"/>
          </ac:spMkLst>
        </pc:spChg>
        <pc:spChg chg="mod">
          <ac:chgData name="Veronica Jönsson" userId="198d989f-1088-44f9-b63a-b885c4b32b4c" providerId="ADAL" clId="{2EE19BD0-7709-47D9-B4A0-EAA66B98B493}" dt="2025-03-26T09:39:04.303" v="55" actId="20577"/>
          <ac:spMkLst>
            <pc:docMk/>
            <pc:sldMk cId="3172388978" sldId="1972"/>
            <ac:spMk id="6" creationId="{DBD09AF9-0898-FE99-CB3F-EBECB3BCB348}"/>
          </ac:spMkLst>
        </pc:spChg>
      </pc:sldChg>
      <pc:sldChg chg="addSp modSp mod ord setBg modClrScheme chgLayout">
        <pc:chgData name="Veronica Jönsson" userId="198d989f-1088-44f9-b63a-b885c4b32b4c" providerId="ADAL" clId="{2EE19BD0-7709-47D9-B4A0-EAA66B98B493}" dt="2025-03-27T14:49:15.492" v="644" actId="20577"/>
        <pc:sldMkLst>
          <pc:docMk/>
          <pc:sldMk cId="1526387981" sldId="1978"/>
        </pc:sldMkLst>
        <pc:spChg chg="mod ord">
          <ac:chgData name="Veronica Jönsson" userId="198d989f-1088-44f9-b63a-b885c4b32b4c" providerId="ADAL" clId="{2EE19BD0-7709-47D9-B4A0-EAA66B98B493}" dt="2025-03-27T13:35:03.471" v="551" actId="20577"/>
          <ac:spMkLst>
            <pc:docMk/>
            <pc:sldMk cId="1526387981" sldId="1978"/>
            <ac:spMk id="2" creationId="{F6F8E91B-F5BB-5BB6-5494-882D9B20FCE6}"/>
          </ac:spMkLst>
        </pc:spChg>
        <pc:spChg chg="mod">
          <ac:chgData name="Veronica Jönsson" userId="198d989f-1088-44f9-b63a-b885c4b32b4c" providerId="ADAL" clId="{2EE19BD0-7709-47D9-B4A0-EAA66B98B493}" dt="2025-03-27T14:49:15.492" v="644" actId="20577"/>
          <ac:spMkLst>
            <pc:docMk/>
            <pc:sldMk cId="1526387981" sldId="1978"/>
            <ac:spMk id="3" creationId="{F7C1E1D5-A469-3BDE-72E2-6F1D0A918660}"/>
          </ac:spMkLst>
        </pc:spChg>
        <pc:spChg chg="add mod">
          <ac:chgData name="Veronica Jönsson" userId="198d989f-1088-44f9-b63a-b885c4b32b4c" providerId="ADAL" clId="{2EE19BD0-7709-47D9-B4A0-EAA66B98B493}" dt="2025-03-27T13:29:09.794" v="244" actId="26606"/>
          <ac:spMkLst>
            <pc:docMk/>
            <pc:sldMk cId="1526387981" sldId="1978"/>
            <ac:spMk id="10" creationId="{8403B5DF-C81D-E604-9BC7-3B65D2694B9D}"/>
          </ac:spMkLst>
        </pc:spChg>
        <pc:picChg chg="add mod">
          <ac:chgData name="Veronica Jönsson" userId="198d989f-1088-44f9-b63a-b885c4b32b4c" providerId="ADAL" clId="{2EE19BD0-7709-47D9-B4A0-EAA66B98B493}" dt="2025-03-27T13:36:41.811" v="568" actId="14861"/>
          <ac:picMkLst>
            <pc:docMk/>
            <pc:sldMk cId="1526387981" sldId="1978"/>
            <ac:picMk id="5" creationId="{D8DAA6C7-9331-DD30-6BF5-7DB812D2344A}"/>
          </ac:picMkLst>
        </pc:picChg>
      </pc:sldChg>
      <pc:sldChg chg="del">
        <pc:chgData name="Veronica Jönsson" userId="198d989f-1088-44f9-b63a-b885c4b32b4c" providerId="ADAL" clId="{2EE19BD0-7709-47D9-B4A0-EAA66B98B493}" dt="2025-03-27T13:32:08.397" v="317" actId="47"/>
        <pc:sldMkLst>
          <pc:docMk/>
          <pc:sldMk cId="2228205063" sldId="1979"/>
        </pc:sldMkLst>
      </pc:sldChg>
      <pc:sldChg chg="addSp delSp modSp new mod modClrScheme chgLayout">
        <pc:chgData name="Veronica Jönsson" userId="198d989f-1088-44f9-b63a-b885c4b32b4c" providerId="ADAL" clId="{2EE19BD0-7709-47D9-B4A0-EAA66B98B493}" dt="2025-03-27T13:40:51.742" v="606" actId="1076"/>
        <pc:sldMkLst>
          <pc:docMk/>
          <pc:sldMk cId="3955169206" sldId="1979"/>
        </pc:sldMkLst>
        <pc:spChg chg="mod ord">
          <ac:chgData name="Veronica Jönsson" userId="198d989f-1088-44f9-b63a-b885c4b32b4c" providerId="ADAL" clId="{2EE19BD0-7709-47D9-B4A0-EAA66B98B493}" dt="2025-03-27T13:40:19.173" v="594" actId="700"/>
          <ac:spMkLst>
            <pc:docMk/>
            <pc:sldMk cId="3955169206" sldId="1979"/>
            <ac:spMk id="2" creationId="{8CD3BC04-338E-9600-CB2A-E952D78C97AB}"/>
          </ac:spMkLst>
        </pc:spChg>
        <pc:spChg chg="mod ord">
          <ac:chgData name="Veronica Jönsson" userId="198d989f-1088-44f9-b63a-b885c4b32b4c" providerId="ADAL" clId="{2EE19BD0-7709-47D9-B4A0-EAA66B98B493}" dt="2025-03-27T13:40:19.173" v="594" actId="700"/>
          <ac:spMkLst>
            <pc:docMk/>
            <pc:sldMk cId="3955169206" sldId="1979"/>
            <ac:spMk id="3" creationId="{4DFA1BD5-6760-5657-3EA6-264DDF1B1210}"/>
          </ac:spMkLst>
        </pc:spChg>
        <pc:spChg chg="mod ord">
          <ac:chgData name="Veronica Jönsson" userId="198d989f-1088-44f9-b63a-b885c4b32b4c" providerId="ADAL" clId="{2EE19BD0-7709-47D9-B4A0-EAA66B98B493}" dt="2025-03-27T13:40:19.173" v="594" actId="700"/>
          <ac:spMkLst>
            <pc:docMk/>
            <pc:sldMk cId="3955169206" sldId="1979"/>
            <ac:spMk id="4" creationId="{635CDE37-4172-E3E9-91A5-155868EFA518}"/>
          </ac:spMkLst>
        </pc:spChg>
        <pc:picChg chg="add mod">
          <ac:chgData name="Veronica Jönsson" userId="198d989f-1088-44f9-b63a-b885c4b32b4c" providerId="ADAL" clId="{2EE19BD0-7709-47D9-B4A0-EAA66B98B493}" dt="2025-03-27T13:40:46.533" v="604" actId="1076"/>
          <ac:picMkLst>
            <pc:docMk/>
            <pc:sldMk cId="3955169206" sldId="1979"/>
            <ac:picMk id="5" creationId="{74D654C2-7EA7-F588-A9EB-2D657E8289D3}"/>
          </ac:picMkLst>
        </pc:picChg>
        <pc:picChg chg="add mod">
          <ac:chgData name="Veronica Jönsson" userId="198d989f-1088-44f9-b63a-b885c4b32b4c" providerId="ADAL" clId="{2EE19BD0-7709-47D9-B4A0-EAA66B98B493}" dt="2025-03-27T13:40:51.742" v="606" actId="1076"/>
          <ac:picMkLst>
            <pc:docMk/>
            <pc:sldMk cId="3955169206" sldId="1979"/>
            <ac:picMk id="6" creationId="{93BF46B6-7DBC-15CD-9611-F7CF9AF94B38}"/>
          </ac:picMkLst>
        </pc:picChg>
        <pc:picChg chg="add mod">
          <ac:chgData name="Veronica Jönsson" userId="198d989f-1088-44f9-b63a-b885c4b32b4c" providerId="ADAL" clId="{2EE19BD0-7709-47D9-B4A0-EAA66B98B493}" dt="2025-03-27T13:40:48.648" v="605" actId="1076"/>
          <ac:picMkLst>
            <pc:docMk/>
            <pc:sldMk cId="3955169206" sldId="1979"/>
            <ac:picMk id="8" creationId="{A1861A9C-551F-FAB3-82FE-77500677B650}"/>
          </ac:picMkLst>
        </pc:picChg>
      </pc:sldChg>
      <pc:sldChg chg="del">
        <pc:chgData name="Veronica Jönsson" userId="198d989f-1088-44f9-b63a-b885c4b32b4c" providerId="ADAL" clId="{2EE19BD0-7709-47D9-B4A0-EAA66B98B493}" dt="2025-03-27T13:31:42.842" v="302" actId="47"/>
        <pc:sldMkLst>
          <pc:docMk/>
          <pc:sldMk cId="657819730" sldId="1980"/>
        </pc:sldMkLst>
      </pc:sldChg>
      <pc:sldChg chg="modSp new mod">
        <pc:chgData name="Veronica Jönsson" userId="198d989f-1088-44f9-b63a-b885c4b32b4c" providerId="ADAL" clId="{2EE19BD0-7709-47D9-B4A0-EAA66B98B493}" dt="2025-04-01T09:42:51.288" v="885" actId="207"/>
        <pc:sldMkLst>
          <pc:docMk/>
          <pc:sldMk cId="3998776537" sldId="1980"/>
        </pc:sldMkLst>
        <pc:spChg chg="mod">
          <ac:chgData name="Veronica Jönsson" userId="198d989f-1088-44f9-b63a-b885c4b32b4c" providerId="ADAL" clId="{2EE19BD0-7709-47D9-B4A0-EAA66B98B493}" dt="2025-04-01T09:42:51.288" v="885" actId="207"/>
          <ac:spMkLst>
            <pc:docMk/>
            <pc:sldMk cId="3998776537" sldId="1980"/>
            <ac:spMk id="2" creationId="{1302A135-CBF7-D216-8906-31EF29D94CB9}"/>
          </ac:spMkLst>
        </pc:spChg>
      </pc:sldChg>
      <pc:sldChg chg="modSp new mod">
        <pc:chgData name="Veronica Jönsson" userId="198d989f-1088-44f9-b63a-b885c4b32b4c" providerId="ADAL" clId="{2EE19BD0-7709-47D9-B4A0-EAA66B98B493}" dt="2025-04-01T09:42:58.534" v="886" actId="207"/>
        <pc:sldMkLst>
          <pc:docMk/>
          <pc:sldMk cId="3647388064" sldId="1981"/>
        </pc:sldMkLst>
        <pc:spChg chg="mod">
          <ac:chgData name="Veronica Jönsson" userId="198d989f-1088-44f9-b63a-b885c4b32b4c" providerId="ADAL" clId="{2EE19BD0-7709-47D9-B4A0-EAA66B98B493}" dt="2025-04-01T09:42:58.534" v="886" actId="207"/>
          <ac:spMkLst>
            <pc:docMk/>
            <pc:sldMk cId="3647388064" sldId="1981"/>
            <ac:spMk id="2" creationId="{F87859EA-CFDA-1C07-E332-5DBF0F52958D}"/>
          </ac:spMkLst>
        </pc:spChg>
      </pc:sldChg>
      <pc:sldChg chg="modSp new mod">
        <pc:chgData name="Veronica Jönsson" userId="198d989f-1088-44f9-b63a-b885c4b32b4c" providerId="ADAL" clId="{2EE19BD0-7709-47D9-B4A0-EAA66B98B493}" dt="2025-04-01T09:43:07.942" v="887" actId="207"/>
        <pc:sldMkLst>
          <pc:docMk/>
          <pc:sldMk cId="2626231672" sldId="1982"/>
        </pc:sldMkLst>
        <pc:spChg chg="mod">
          <ac:chgData name="Veronica Jönsson" userId="198d989f-1088-44f9-b63a-b885c4b32b4c" providerId="ADAL" clId="{2EE19BD0-7709-47D9-B4A0-EAA66B98B493}" dt="2025-04-01T09:43:07.942" v="887" actId="207"/>
          <ac:spMkLst>
            <pc:docMk/>
            <pc:sldMk cId="2626231672" sldId="1982"/>
            <ac:spMk id="2" creationId="{2478F380-741B-718F-E8E2-6D78BA59B15D}"/>
          </ac:spMkLst>
        </pc:spChg>
      </pc:sldChg>
      <pc:sldChg chg="modSp new mod">
        <pc:chgData name="Veronica Jönsson" userId="198d989f-1088-44f9-b63a-b885c4b32b4c" providerId="ADAL" clId="{2EE19BD0-7709-47D9-B4A0-EAA66B98B493}" dt="2025-04-01T09:43:16.162" v="888" actId="207"/>
        <pc:sldMkLst>
          <pc:docMk/>
          <pc:sldMk cId="3834413617" sldId="1983"/>
        </pc:sldMkLst>
        <pc:spChg chg="mod">
          <ac:chgData name="Veronica Jönsson" userId="198d989f-1088-44f9-b63a-b885c4b32b4c" providerId="ADAL" clId="{2EE19BD0-7709-47D9-B4A0-EAA66B98B493}" dt="2025-04-01T09:43:16.162" v="888" actId="207"/>
          <ac:spMkLst>
            <pc:docMk/>
            <pc:sldMk cId="3834413617" sldId="1983"/>
            <ac:spMk id="2" creationId="{564C54CE-2E69-FE7E-DCF2-CE861ECA17AA}"/>
          </ac:spMkLst>
        </pc:spChg>
      </pc:sldChg>
      <pc:sldChg chg="modSp new mod modNotesTx">
        <pc:chgData name="Veronica Jönsson" userId="198d989f-1088-44f9-b63a-b885c4b32b4c" providerId="ADAL" clId="{2EE19BD0-7709-47D9-B4A0-EAA66B98B493}" dt="2025-04-01T09:42:43.690" v="884" actId="207"/>
        <pc:sldMkLst>
          <pc:docMk/>
          <pc:sldMk cId="2215834011" sldId="1984"/>
        </pc:sldMkLst>
        <pc:spChg chg="mod">
          <ac:chgData name="Veronica Jönsson" userId="198d989f-1088-44f9-b63a-b885c4b32b4c" providerId="ADAL" clId="{2EE19BD0-7709-47D9-B4A0-EAA66B98B493}" dt="2025-04-01T09:42:43.690" v="884" actId="207"/>
          <ac:spMkLst>
            <pc:docMk/>
            <pc:sldMk cId="2215834011" sldId="1984"/>
            <ac:spMk id="2" creationId="{16E3DFE5-807C-F137-4974-E45B80A48CD0}"/>
          </ac:spMkLst>
        </pc:spChg>
        <pc:spChg chg="mod">
          <ac:chgData name="Veronica Jönsson" userId="198d989f-1088-44f9-b63a-b885c4b32b4c" providerId="ADAL" clId="{2EE19BD0-7709-47D9-B4A0-EAA66B98B493}" dt="2025-03-27T13:41:15.751" v="608" actId="14100"/>
          <ac:spMkLst>
            <pc:docMk/>
            <pc:sldMk cId="2215834011" sldId="1984"/>
            <ac:spMk id="3" creationId="{4E53D184-A05A-7A22-E5CB-8661B9D79F74}"/>
          </ac:spMkLst>
        </pc:spChg>
      </pc:sldChg>
      <pc:sldChg chg="del">
        <pc:chgData name="Veronica Jönsson" userId="198d989f-1088-44f9-b63a-b885c4b32b4c" providerId="ADAL" clId="{2EE19BD0-7709-47D9-B4A0-EAA66B98B493}" dt="2025-03-27T13:31:51.581" v="306" actId="47"/>
        <pc:sldMkLst>
          <pc:docMk/>
          <pc:sldMk cId="2432825952" sldId="1984"/>
        </pc:sldMkLst>
      </pc:sldChg>
      <pc:sldChg chg="delSp modSp mod">
        <pc:chgData name="Veronica Jönsson" userId="198d989f-1088-44f9-b63a-b885c4b32b4c" providerId="ADAL" clId="{2EE19BD0-7709-47D9-B4A0-EAA66B98B493}" dt="2025-04-01T09:42:37.506" v="883" actId="207"/>
        <pc:sldMkLst>
          <pc:docMk/>
          <pc:sldMk cId="1117798795" sldId="1985"/>
        </pc:sldMkLst>
        <pc:spChg chg="mod">
          <ac:chgData name="Veronica Jönsson" userId="198d989f-1088-44f9-b63a-b885c4b32b4c" providerId="ADAL" clId="{2EE19BD0-7709-47D9-B4A0-EAA66B98B493}" dt="2025-04-01T09:42:37.506" v="883" actId="207"/>
          <ac:spMkLst>
            <pc:docMk/>
            <pc:sldMk cId="1117798795" sldId="1985"/>
            <ac:spMk id="2" creationId="{5E50E8D6-8C1B-D6C0-839D-164219D2F7AB}"/>
          </ac:spMkLst>
        </pc:spChg>
      </pc:sldChg>
      <pc:sldChg chg="delSp modSp new mod modNotesTx">
        <pc:chgData name="Veronica Jönsson" userId="198d989f-1088-44f9-b63a-b885c4b32b4c" providerId="ADAL" clId="{2EE19BD0-7709-47D9-B4A0-EAA66B98B493}" dt="2025-04-01T09:43:22.241" v="889" actId="207"/>
        <pc:sldMkLst>
          <pc:docMk/>
          <pc:sldMk cId="2355604868" sldId="1986"/>
        </pc:sldMkLst>
        <pc:spChg chg="mod">
          <ac:chgData name="Veronica Jönsson" userId="198d989f-1088-44f9-b63a-b885c4b32b4c" providerId="ADAL" clId="{2EE19BD0-7709-47D9-B4A0-EAA66B98B493}" dt="2025-04-01T09:43:22.241" v="889" actId="207"/>
          <ac:spMkLst>
            <pc:docMk/>
            <pc:sldMk cId="2355604868" sldId="1986"/>
            <ac:spMk id="2" creationId="{DBF73201-B204-EAEE-5638-366FFC9EA00D}"/>
          </ac:spMkLst>
        </pc:spChg>
      </pc:sldChg>
      <pc:sldChg chg="modSp new mod modNotesTx">
        <pc:chgData name="Veronica Jönsson" userId="198d989f-1088-44f9-b63a-b885c4b32b4c" providerId="ADAL" clId="{2EE19BD0-7709-47D9-B4A0-EAA66B98B493}" dt="2025-04-01T09:45:31.511" v="1102" actId="313"/>
        <pc:sldMkLst>
          <pc:docMk/>
          <pc:sldMk cId="2945385137" sldId="1987"/>
        </pc:sldMkLst>
      </pc:sldChg>
      <pc:sldChg chg="del">
        <pc:chgData name="Veronica Jönsson" userId="198d989f-1088-44f9-b63a-b885c4b32b4c" providerId="ADAL" clId="{2EE19BD0-7709-47D9-B4A0-EAA66B98B493}" dt="2025-03-27T13:31:57.394" v="309" actId="47"/>
        <pc:sldMkLst>
          <pc:docMk/>
          <pc:sldMk cId="4196259779" sldId="1987"/>
        </pc:sldMkLst>
      </pc:sldChg>
      <pc:sldChg chg="del">
        <pc:chgData name="Veronica Jönsson" userId="198d989f-1088-44f9-b63a-b885c4b32b4c" providerId="ADAL" clId="{2EE19BD0-7709-47D9-B4A0-EAA66B98B493}" dt="2025-03-27T13:32:01.411" v="313" actId="47"/>
        <pc:sldMkLst>
          <pc:docMk/>
          <pc:sldMk cId="2019505904" sldId="1988"/>
        </pc:sldMkLst>
      </pc:sldChg>
      <pc:sldChg chg="del">
        <pc:chgData name="Veronica Jönsson" userId="198d989f-1088-44f9-b63a-b885c4b32b4c" providerId="ADAL" clId="{2EE19BD0-7709-47D9-B4A0-EAA66B98B493}" dt="2025-03-27T13:30:20.072" v="273" actId="47"/>
        <pc:sldMkLst>
          <pc:docMk/>
          <pc:sldMk cId="638347783" sldId="1989"/>
        </pc:sldMkLst>
      </pc:sldChg>
      <pc:sldChg chg="del">
        <pc:chgData name="Veronica Jönsson" userId="198d989f-1088-44f9-b63a-b885c4b32b4c" providerId="ADAL" clId="{2EE19BD0-7709-47D9-B4A0-EAA66B98B493}" dt="2025-03-27T13:31:58.274" v="310" actId="47"/>
        <pc:sldMkLst>
          <pc:docMk/>
          <pc:sldMk cId="1712276338" sldId="1990"/>
        </pc:sldMkLst>
      </pc:sldChg>
      <pc:sldChg chg="del">
        <pc:chgData name="Veronica Jönsson" userId="198d989f-1088-44f9-b63a-b885c4b32b4c" providerId="ADAL" clId="{2EE19BD0-7709-47D9-B4A0-EAA66B98B493}" dt="2025-03-27T13:32:02.962" v="314" actId="47"/>
        <pc:sldMkLst>
          <pc:docMk/>
          <pc:sldMk cId="4084084369" sldId="1991"/>
        </pc:sldMkLst>
      </pc:sldChg>
      <pc:sldChg chg="del">
        <pc:chgData name="Veronica Jönsson" userId="198d989f-1088-44f9-b63a-b885c4b32b4c" providerId="ADAL" clId="{2EE19BD0-7709-47D9-B4A0-EAA66B98B493}" dt="2025-03-27T13:32:06.647" v="315" actId="47"/>
        <pc:sldMkLst>
          <pc:docMk/>
          <pc:sldMk cId="1359316507" sldId="1992"/>
        </pc:sldMkLst>
      </pc:sldChg>
      <pc:sldChg chg="del">
        <pc:chgData name="Veronica Jönsson" userId="198d989f-1088-44f9-b63a-b885c4b32b4c" providerId="ADAL" clId="{2EE19BD0-7709-47D9-B4A0-EAA66B98B493}" dt="2025-03-27T13:32:07.652" v="316" actId="47"/>
        <pc:sldMkLst>
          <pc:docMk/>
          <pc:sldMk cId="2743629541" sldId="1993"/>
        </pc:sldMkLst>
      </pc:sldChg>
      <pc:sldChg chg="del">
        <pc:chgData name="Veronica Jönsson" userId="198d989f-1088-44f9-b63a-b885c4b32b4c" providerId="ADAL" clId="{2EE19BD0-7709-47D9-B4A0-EAA66B98B493}" dt="2025-03-27T13:31:36.041" v="300" actId="47"/>
        <pc:sldMkLst>
          <pc:docMk/>
          <pc:sldMk cId="518260842" sldId="1994"/>
        </pc:sldMkLst>
      </pc:sldChg>
      <pc:sldMasterChg chg="delSldLayout">
        <pc:chgData name="Veronica Jönsson" userId="198d989f-1088-44f9-b63a-b885c4b32b4c" providerId="ADAL" clId="{2EE19BD0-7709-47D9-B4A0-EAA66B98B493}" dt="2025-03-27T13:31:50.602" v="305" actId="47"/>
        <pc:sldMasterMkLst>
          <pc:docMk/>
          <pc:sldMasterMk cId="2408795774" sldId="2147483648"/>
        </pc:sldMasterMkLst>
        <pc:sldLayoutChg chg="del">
          <pc:chgData name="Veronica Jönsson" userId="198d989f-1088-44f9-b63a-b885c4b32b4c" providerId="ADAL" clId="{2EE19BD0-7709-47D9-B4A0-EAA66B98B493}" dt="2025-03-27T13:31:50.602" v="305" actId="47"/>
          <pc:sldLayoutMkLst>
            <pc:docMk/>
            <pc:sldMasterMk cId="2408795774" sldId="2147483648"/>
            <pc:sldLayoutMk cId="4082020905" sldId="2147483759"/>
          </pc:sldLayoutMkLst>
        </pc:sldLayoutChg>
      </pc:sldMasterChg>
    </pc:docChg>
  </pc:docChgLst>
  <pc:docChgLst>
    <pc:chgData name="Veronica Jönsson" userId="198d989f-1088-44f9-b63a-b885c4b32b4c" providerId="ADAL" clId="{E8102033-DE17-432D-A337-BE66F68397E8}"/>
    <pc:docChg chg="undo custSel addSld delSld modSld">
      <pc:chgData name="Veronica Jönsson" userId="198d989f-1088-44f9-b63a-b885c4b32b4c" providerId="ADAL" clId="{E8102033-DE17-432D-A337-BE66F68397E8}" dt="2025-04-28T09:21:38.906" v="313" actId="207"/>
      <pc:docMkLst>
        <pc:docMk/>
      </pc:docMkLst>
      <pc:sldChg chg="addSp modSp mod">
        <pc:chgData name="Veronica Jönsson" userId="198d989f-1088-44f9-b63a-b885c4b32b4c" providerId="ADAL" clId="{E8102033-DE17-432D-A337-BE66F68397E8}" dt="2025-04-28T08:44:54.880" v="264" actId="313"/>
        <pc:sldMkLst>
          <pc:docMk/>
          <pc:sldMk cId="1929985653" sldId="259"/>
        </pc:sldMkLst>
        <pc:spChg chg="mod">
          <ac:chgData name="Veronica Jönsson" userId="198d989f-1088-44f9-b63a-b885c4b32b4c" providerId="ADAL" clId="{E8102033-DE17-432D-A337-BE66F68397E8}" dt="2025-04-28T08:43:36.421" v="248" actId="1076"/>
          <ac:spMkLst>
            <pc:docMk/>
            <pc:sldMk cId="1929985653" sldId="259"/>
            <ac:spMk id="2" creationId="{BD6CAA29-D123-D962-3761-C467C5D55B39}"/>
          </ac:spMkLst>
        </pc:spChg>
        <pc:spChg chg="mod">
          <ac:chgData name="Veronica Jönsson" userId="198d989f-1088-44f9-b63a-b885c4b32b4c" providerId="ADAL" clId="{E8102033-DE17-432D-A337-BE66F68397E8}" dt="2025-04-28T08:44:54.880" v="264" actId="313"/>
          <ac:spMkLst>
            <pc:docMk/>
            <pc:sldMk cId="1929985653" sldId="259"/>
            <ac:spMk id="5" creationId="{0E825AAF-3CAB-9EB0-EDC5-27DA63F367F1}"/>
          </ac:spMkLst>
        </pc:spChg>
        <pc:picChg chg="add mod">
          <ac:chgData name="Veronica Jönsson" userId="198d989f-1088-44f9-b63a-b885c4b32b4c" providerId="ADAL" clId="{E8102033-DE17-432D-A337-BE66F68397E8}" dt="2025-04-28T08:44:26.437" v="263" actId="1076"/>
          <ac:picMkLst>
            <pc:docMk/>
            <pc:sldMk cId="1929985653" sldId="259"/>
            <ac:picMk id="3" creationId="{F1813B84-E91E-0C4F-C5F1-79FC13277711}"/>
          </ac:picMkLst>
        </pc:picChg>
      </pc:sldChg>
      <pc:sldChg chg="mod modShow">
        <pc:chgData name="Veronica Jönsson" userId="198d989f-1088-44f9-b63a-b885c4b32b4c" providerId="ADAL" clId="{E8102033-DE17-432D-A337-BE66F68397E8}" dt="2025-04-28T09:13:54.196" v="291" actId="729"/>
        <pc:sldMkLst>
          <pc:docMk/>
          <pc:sldMk cId="1660139647" sldId="274"/>
        </pc:sldMkLst>
      </pc:sldChg>
      <pc:sldChg chg="mod modShow">
        <pc:chgData name="Veronica Jönsson" userId="198d989f-1088-44f9-b63a-b885c4b32b4c" providerId="ADAL" clId="{E8102033-DE17-432D-A337-BE66F68397E8}" dt="2025-04-28T09:13:58.943" v="292" actId="729"/>
        <pc:sldMkLst>
          <pc:docMk/>
          <pc:sldMk cId="3484800521" sldId="288"/>
        </pc:sldMkLst>
      </pc:sldChg>
      <pc:sldChg chg="modSp mod">
        <pc:chgData name="Veronica Jönsson" userId="198d989f-1088-44f9-b63a-b885c4b32b4c" providerId="ADAL" clId="{E8102033-DE17-432D-A337-BE66F68397E8}" dt="2025-04-28T09:18:16.698" v="312"/>
        <pc:sldMkLst>
          <pc:docMk/>
          <pc:sldMk cId="2955199627" sldId="1959"/>
        </pc:sldMkLst>
        <pc:spChg chg="mod">
          <ac:chgData name="Veronica Jönsson" userId="198d989f-1088-44f9-b63a-b885c4b32b4c" providerId="ADAL" clId="{E8102033-DE17-432D-A337-BE66F68397E8}" dt="2025-04-28T09:18:16.698" v="312"/>
          <ac:spMkLst>
            <pc:docMk/>
            <pc:sldMk cId="2955199627" sldId="1959"/>
            <ac:spMk id="3" creationId="{888140FE-F184-7DDA-1507-2672FFCFBBEB}"/>
          </ac:spMkLst>
        </pc:spChg>
      </pc:sldChg>
      <pc:sldChg chg="modSp mod">
        <pc:chgData name="Veronica Jönsson" userId="198d989f-1088-44f9-b63a-b885c4b32b4c" providerId="ADAL" clId="{E8102033-DE17-432D-A337-BE66F68397E8}" dt="2025-04-28T08:19:07.657" v="58" actId="14100"/>
        <pc:sldMkLst>
          <pc:docMk/>
          <pc:sldMk cId="3998776537" sldId="1980"/>
        </pc:sldMkLst>
        <pc:spChg chg="mod">
          <ac:chgData name="Veronica Jönsson" userId="198d989f-1088-44f9-b63a-b885c4b32b4c" providerId="ADAL" clId="{E8102033-DE17-432D-A337-BE66F68397E8}" dt="2025-04-28T08:19:02.449" v="57" actId="1076"/>
          <ac:spMkLst>
            <pc:docMk/>
            <pc:sldMk cId="3998776537" sldId="1980"/>
            <ac:spMk id="2" creationId="{1302A135-CBF7-D216-8906-31EF29D94CB9}"/>
          </ac:spMkLst>
        </pc:spChg>
      </pc:sldChg>
      <pc:sldChg chg="addSp delSp modSp mod modClrScheme chgLayout">
        <pc:chgData name="Veronica Jönsson" userId="198d989f-1088-44f9-b63a-b885c4b32b4c" providerId="ADAL" clId="{E8102033-DE17-432D-A337-BE66F68397E8}" dt="2025-04-28T09:21:38.906" v="313" actId="207"/>
        <pc:sldMkLst>
          <pc:docMk/>
          <pc:sldMk cId="3647388064" sldId="1981"/>
        </pc:sldMkLst>
        <pc:spChg chg="mod">
          <ac:chgData name="Veronica Jönsson" userId="198d989f-1088-44f9-b63a-b885c4b32b4c" providerId="ADAL" clId="{E8102033-DE17-432D-A337-BE66F68397E8}" dt="2025-04-28T08:27:56.561" v="73" actId="207"/>
          <ac:spMkLst>
            <pc:docMk/>
            <pc:sldMk cId="3647388064" sldId="1981"/>
            <ac:spMk id="2" creationId="{F87859EA-CFDA-1C07-E332-5DBF0F52958D}"/>
          </ac:spMkLst>
        </pc:spChg>
        <pc:spChg chg="add mod">
          <ac:chgData name="Veronica Jönsson" userId="198d989f-1088-44f9-b63a-b885c4b32b4c" providerId="ADAL" clId="{E8102033-DE17-432D-A337-BE66F68397E8}" dt="2025-04-28T09:21:38.906" v="313" actId="207"/>
          <ac:spMkLst>
            <pc:docMk/>
            <pc:sldMk cId="3647388064" sldId="1981"/>
            <ac:spMk id="2055" creationId="{9187A0BA-29E8-175B-BFDA-39E34B0F8FDB}"/>
          </ac:spMkLst>
        </pc:spChg>
        <pc:picChg chg="add mod ord">
          <ac:chgData name="Veronica Jönsson" userId="198d989f-1088-44f9-b63a-b885c4b32b4c" providerId="ADAL" clId="{E8102033-DE17-432D-A337-BE66F68397E8}" dt="2025-04-28T08:27:51.660" v="72" actId="1076"/>
          <ac:picMkLst>
            <pc:docMk/>
            <pc:sldMk cId="3647388064" sldId="1981"/>
            <ac:picMk id="2050" creationId="{3952E8EF-6424-7682-301E-1DB206C1E503}"/>
          </ac:picMkLst>
        </pc:picChg>
      </pc:sldChg>
      <pc:sldChg chg="modSp mod">
        <pc:chgData name="Veronica Jönsson" userId="198d989f-1088-44f9-b63a-b885c4b32b4c" providerId="ADAL" clId="{E8102033-DE17-432D-A337-BE66F68397E8}" dt="2025-04-28T08:19:58.190" v="62" actId="14100"/>
        <pc:sldMkLst>
          <pc:docMk/>
          <pc:sldMk cId="2626231672" sldId="1982"/>
        </pc:sldMkLst>
        <pc:spChg chg="mod">
          <ac:chgData name="Veronica Jönsson" userId="198d989f-1088-44f9-b63a-b885c4b32b4c" providerId="ADAL" clId="{E8102033-DE17-432D-A337-BE66F68397E8}" dt="2025-04-28T08:19:54.465" v="61" actId="1076"/>
          <ac:spMkLst>
            <pc:docMk/>
            <pc:sldMk cId="2626231672" sldId="1982"/>
            <ac:spMk id="2" creationId="{2478F380-741B-718F-E8E2-6D78BA59B15D}"/>
          </ac:spMkLst>
        </pc:spChg>
      </pc:sldChg>
      <pc:sldChg chg="addSp modSp mod modClrScheme chgLayout">
        <pc:chgData name="Veronica Jönsson" userId="198d989f-1088-44f9-b63a-b885c4b32b4c" providerId="ADAL" clId="{E8102033-DE17-432D-A337-BE66F68397E8}" dt="2025-04-28T09:06:32.302" v="270" actId="207"/>
        <pc:sldMkLst>
          <pc:docMk/>
          <pc:sldMk cId="3834413617" sldId="1983"/>
        </pc:sldMkLst>
        <pc:spChg chg="mod">
          <ac:chgData name="Veronica Jönsson" userId="198d989f-1088-44f9-b63a-b885c4b32b4c" providerId="ADAL" clId="{E8102033-DE17-432D-A337-BE66F68397E8}" dt="2025-04-28T09:06:24.762" v="269" actId="207"/>
          <ac:spMkLst>
            <pc:docMk/>
            <pc:sldMk cId="3834413617" sldId="1983"/>
            <ac:spMk id="2" creationId="{564C54CE-2E69-FE7E-DCF2-CE861ECA17AA}"/>
          </ac:spMkLst>
        </pc:spChg>
        <pc:spChg chg="mod">
          <ac:chgData name="Veronica Jönsson" userId="198d989f-1088-44f9-b63a-b885c4b32b4c" providerId="ADAL" clId="{E8102033-DE17-432D-A337-BE66F68397E8}" dt="2025-04-28T09:06:32.302" v="270" actId="207"/>
          <ac:spMkLst>
            <pc:docMk/>
            <pc:sldMk cId="3834413617" sldId="1983"/>
            <ac:spMk id="3" creationId="{842D85C2-2AFE-2B3D-3C3F-8012452E9091}"/>
          </ac:spMkLst>
        </pc:spChg>
        <pc:spChg chg="mod ord">
          <ac:chgData name="Veronica Jönsson" userId="198d989f-1088-44f9-b63a-b885c4b32b4c" providerId="ADAL" clId="{E8102033-DE17-432D-A337-BE66F68397E8}" dt="2025-04-28T09:06:19.253" v="268" actId="26606"/>
          <ac:spMkLst>
            <pc:docMk/>
            <pc:sldMk cId="3834413617" sldId="1983"/>
            <ac:spMk id="4" creationId="{C3CF9385-0343-ED83-9E50-A6FFB784F576}"/>
          </ac:spMkLst>
        </pc:spChg>
        <pc:picChg chg="add mod">
          <ac:chgData name="Veronica Jönsson" userId="198d989f-1088-44f9-b63a-b885c4b32b4c" providerId="ADAL" clId="{E8102033-DE17-432D-A337-BE66F68397E8}" dt="2025-04-28T09:06:19.253" v="268" actId="26606"/>
          <ac:picMkLst>
            <pc:docMk/>
            <pc:sldMk cId="3834413617" sldId="1983"/>
            <ac:picMk id="5" creationId="{6025C917-3BDC-5BC4-B2F8-783EA1E0017E}"/>
          </ac:picMkLst>
        </pc:picChg>
      </pc:sldChg>
      <pc:sldChg chg="modNotesTx">
        <pc:chgData name="Veronica Jönsson" userId="198d989f-1088-44f9-b63a-b885c4b32b4c" providerId="ADAL" clId="{E8102033-DE17-432D-A337-BE66F68397E8}" dt="2025-04-28T09:12:08.329" v="290" actId="20577"/>
        <pc:sldMkLst>
          <pc:docMk/>
          <pc:sldMk cId="2355604868" sldId="1986"/>
        </pc:sldMkLst>
      </pc:sldChg>
      <pc:sldChg chg="addSp delSp modSp new mod modShow">
        <pc:chgData name="Veronica Jönsson" userId="198d989f-1088-44f9-b63a-b885c4b32b4c" providerId="ADAL" clId="{E8102033-DE17-432D-A337-BE66F68397E8}" dt="2025-04-28T08:01:55.905" v="18" actId="1076"/>
        <pc:sldMkLst>
          <pc:docMk/>
          <pc:sldMk cId="3046796478" sldId="1988"/>
        </pc:sldMkLst>
      </pc:sldChg>
      <pc:sldChg chg="new del">
        <pc:chgData name="Veronica Jönsson" userId="198d989f-1088-44f9-b63a-b885c4b32b4c" providerId="ADAL" clId="{E8102033-DE17-432D-A337-BE66F68397E8}" dt="2025-04-28T08:45:21.145" v="265" actId="47"/>
        <pc:sldMkLst>
          <pc:docMk/>
          <pc:sldMk cId="1627314357" sldId="1989"/>
        </pc:sldMkLst>
      </pc:sldChg>
      <pc:sldChg chg="modSp add mod">
        <pc:chgData name="Veronica Jönsson" userId="198d989f-1088-44f9-b63a-b885c4b32b4c" providerId="ADAL" clId="{E8102033-DE17-432D-A337-BE66F68397E8}" dt="2025-04-28T08:04:31.951" v="54" actId="20577"/>
        <pc:sldMkLst>
          <pc:docMk/>
          <pc:sldMk cId="2629893005" sldId="1990"/>
        </pc:sldMkLst>
        <pc:spChg chg="mod">
          <ac:chgData name="Veronica Jönsson" userId="198d989f-1088-44f9-b63a-b885c4b32b4c" providerId="ADAL" clId="{E8102033-DE17-432D-A337-BE66F68397E8}" dt="2025-04-28T08:04:31.951" v="54" actId="20577"/>
          <ac:spMkLst>
            <pc:docMk/>
            <pc:sldMk cId="2629893005" sldId="1990"/>
            <ac:spMk id="2" creationId="{77742433-86BE-FD30-DB2C-5583F125CB6D}"/>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s://insidan.nll.se/Vardens-arbetsatt/Patientsakerhet-smittskydd-vardhygien/Vardhygien/" TargetMode="External"/><Relationship Id="rId1" Type="http://schemas.openxmlformats.org/officeDocument/2006/relationships/hyperlink" Target="https://insidan.nll.se/Vardens-arbetsatt/"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insidan.nll.se/Vardens-arbetsatt/Patientsakerhet-smittskydd-vardhygien/Vardhygien/" TargetMode="External"/><Relationship Id="rId1" Type="http://schemas.openxmlformats.org/officeDocument/2006/relationships/hyperlink" Target="https://insidan.nll.se/Vardens-arbetsatt/"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C1EF31-F609-4BBC-93CB-3ADB7F50D70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E6F4E76F-0407-4A5E-A063-8CC38EB9363D}">
      <dgm:prSet/>
      <dgm:spPr/>
      <dgm:t>
        <a:bodyPr/>
        <a:lstStyle/>
        <a:p>
          <a:r>
            <a:rPr lang="en-US">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Vårdens arbetssätt - Insidan (nll.se)</a:t>
          </a:r>
          <a:r>
            <a:rPr lang="en-US">
              <a:solidFill>
                <a:schemeClr val="accent1"/>
              </a:solidFill>
            </a:rPr>
            <a:t> </a:t>
          </a:r>
          <a:r>
            <a:rPr lang="en-US" err="1">
              <a:solidFill>
                <a:schemeClr val="accent1"/>
              </a:solidFill>
            </a:rPr>
            <a:t>Rutiner</a:t>
          </a:r>
          <a:endParaRPr lang="en-US">
            <a:solidFill>
              <a:schemeClr val="accent1"/>
            </a:solidFill>
          </a:endParaRPr>
        </a:p>
      </dgm:t>
    </dgm:pt>
    <dgm:pt modelId="{E709D909-E0BC-4092-A0BA-5A8DE9A7BA23}" type="parTrans" cxnId="{5B143967-E914-4829-8C5A-6CA8CBBDFABB}">
      <dgm:prSet/>
      <dgm:spPr/>
      <dgm:t>
        <a:bodyPr/>
        <a:lstStyle/>
        <a:p>
          <a:endParaRPr lang="en-US"/>
        </a:p>
      </dgm:t>
    </dgm:pt>
    <dgm:pt modelId="{CD88E63E-1A29-4236-BBDA-59368D7D5D90}" type="sibTrans" cxnId="{5B143967-E914-4829-8C5A-6CA8CBBDFABB}">
      <dgm:prSet/>
      <dgm:spPr/>
      <dgm:t>
        <a:bodyPr/>
        <a:lstStyle/>
        <a:p>
          <a:endParaRPr lang="en-US"/>
        </a:p>
      </dgm:t>
    </dgm:pt>
    <dgm:pt modelId="{3C77DD72-6D20-46F8-8DCE-1F8C3B998030}">
      <dgm:prSet/>
      <dgm:spPr/>
      <dgm:t>
        <a:bodyPr/>
        <a:lstStyle/>
        <a:p>
          <a:r>
            <a:rPr lang="en-US">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Vårdhygien - </a:t>
          </a:r>
          <a:r>
            <a:rPr lang="en-US" err="1">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Insidan</a:t>
          </a:r>
          <a:r>
            <a:rPr lang="en-US">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 (nll.se)</a:t>
          </a:r>
          <a:endParaRPr lang="en-US">
            <a:solidFill>
              <a:schemeClr val="accent1"/>
            </a:solidFill>
          </a:endParaRPr>
        </a:p>
      </dgm:t>
    </dgm:pt>
    <dgm:pt modelId="{19F04ED0-A800-4706-AEAD-D283A17DB2FD}" type="parTrans" cxnId="{B4360666-5CEA-44F4-B767-935A66FC11A9}">
      <dgm:prSet/>
      <dgm:spPr/>
      <dgm:t>
        <a:bodyPr/>
        <a:lstStyle/>
        <a:p>
          <a:endParaRPr lang="en-US"/>
        </a:p>
      </dgm:t>
    </dgm:pt>
    <dgm:pt modelId="{E6805F73-891D-4773-AA90-23BC1EF9B8F5}" type="sibTrans" cxnId="{B4360666-5CEA-44F4-B767-935A66FC11A9}">
      <dgm:prSet/>
      <dgm:spPr/>
      <dgm:t>
        <a:bodyPr/>
        <a:lstStyle/>
        <a:p>
          <a:endParaRPr lang="en-US"/>
        </a:p>
      </dgm:t>
    </dgm:pt>
    <dgm:pt modelId="{A32B2DC2-B6C4-4125-ACFC-74686429048C}">
      <dgm:prSet/>
      <dgm:spPr/>
      <dgm:t>
        <a:bodyPr/>
        <a:lstStyle/>
        <a:p>
          <a:r>
            <a:rPr lang="en-US" b="1" err="1">
              <a:solidFill>
                <a:schemeClr val="tx2"/>
              </a:solidFill>
            </a:rPr>
            <a:t>Rådgivningstelefon</a:t>
          </a:r>
          <a:r>
            <a:rPr lang="en-US" b="1">
              <a:solidFill>
                <a:schemeClr val="tx2"/>
              </a:solidFill>
            </a:rPr>
            <a:t>: 82440</a:t>
          </a:r>
          <a:r>
            <a:rPr lang="en-US">
              <a:solidFill>
                <a:schemeClr val="tx2"/>
              </a:solidFill>
            </a:rPr>
            <a:t> ​</a:t>
          </a:r>
        </a:p>
      </dgm:t>
    </dgm:pt>
    <dgm:pt modelId="{D66ACD8E-8C72-4D02-8176-3298A057DD97}" type="parTrans" cxnId="{FB967762-32A4-4755-A287-BE4A3BC1160A}">
      <dgm:prSet/>
      <dgm:spPr/>
      <dgm:t>
        <a:bodyPr/>
        <a:lstStyle/>
        <a:p>
          <a:endParaRPr lang="en-US"/>
        </a:p>
      </dgm:t>
    </dgm:pt>
    <dgm:pt modelId="{061CB6C1-D28A-4133-8200-4360A4F2D968}" type="sibTrans" cxnId="{FB967762-32A4-4755-A287-BE4A3BC1160A}">
      <dgm:prSet/>
      <dgm:spPr/>
      <dgm:t>
        <a:bodyPr/>
        <a:lstStyle/>
        <a:p>
          <a:endParaRPr lang="en-US"/>
        </a:p>
      </dgm:t>
    </dgm:pt>
    <dgm:pt modelId="{161E08AD-D5F1-4FEB-89DE-6CB1B0571C0A}">
      <dgm:prSet/>
      <dgm:spPr/>
      <dgm:t>
        <a:bodyPr/>
        <a:lstStyle/>
        <a:p>
          <a:r>
            <a:rPr lang="en-US">
              <a:solidFill>
                <a:schemeClr val="tx2"/>
              </a:solidFill>
            </a:rPr>
            <a:t>9.15-11.30 -- 12.30-15.30  </a:t>
          </a:r>
          <a:r>
            <a:rPr lang="en-US"/>
            <a:t>​</a:t>
          </a:r>
        </a:p>
      </dgm:t>
    </dgm:pt>
    <dgm:pt modelId="{B4798C78-C284-4C09-9BBD-3219C2E7010F}" type="parTrans" cxnId="{A0C69661-29FB-4771-9340-39299B9A2FB4}">
      <dgm:prSet/>
      <dgm:spPr/>
      <dgm:t>
        <a:bodyPr/>
        <a:lstStyle/>
        <a:p>
          <a:endParaRPr lang="en-US"/>
        </a:p>
      </dgm:t>
    </dgm:pt>
    <dgm:pt modelId="{F85938D0-9384-43E1-9A5F-43112A49A4F4}" type="sibTrans" cxnId="{A0C69661-29FB-4771-9340-39299B9A2FB4}">
      <dgm:prSet/>
      <dgm:spPr/>
      <dgm:t>
        <a:bodyPr/>
        <a:lstStyle/>
        <a:p>
          <a:endParaRPr lang="en-US"/>
        </a:p>
      </dgm:t>
    </dgm:pt>
    <dgm:pt modelId="{34989DE7-BDD3-4E53-AA27-FBC2FAEFBE49}" type="pres">
      <dgm:prSet presAssocID="{51C1EF31-F609-4BBC-93CB-3ADB7F50D702}" presName="linear" presStyleCnt="0">
        <dgm:presLayoutVars>
          <dgm:animLvl val="lvl"/>
          <dgm:resizeHandles val="exact"/>
        </dgm:presLayoutVars>
      </dgm:prSet>
      <dgm:spPr/>
    </dgm:pt>
    <dgm:pt modelId="{6D523054-77D0-4401-B670-0EDF2D177197}" type="pres">
      <dgm:prSet presAssocID="{E6F4E76F-0407-4A5E-A063-8CC38EB9363D}" presName="parentText" presStyleLbl="node1" presStyleIdx="0" presStyleCnt="4" custLinFactNeighborY="-19390">
        <dgm:presLayoutVars>
          <dgm:chMax val="0"/>
          <dgm:bulletEnabled val="1"/>
        </dgm:presLayoutVars>
      </dgm:prSet>
      <dgm:spPr/>
    </dgm:pt>
    <dgm:pt modelId="{A9EFA193-A2C4-4EFD-9CFD-9D5F40E3D291}" type="pres">
      <dgm:prSet presAssocID="{CD88E63E-1A29-4236-BBDA-59368D7D5D90}" presName="spacer" presStyleCnt="0"/>
      <dgm:spPr/>
    </dgm:pt>
    <dgm:pt modelId="{EBF4234B-AF47-4B77-92D3-00A4EEE64808}" type="pres">
      <dgm:prSet presAssocID="{3C77DD72-6D20-46F8-8DCE-1F8C3B998030}" presName="parentText" presStyleLbl="node1" presStyleIdx="1" presStyleCnt="4">
        <dgm:presLayoutVars>
          <dgm:chMax val="0"/>
          <dgm:bulletEnabled val="1"/>
        </dgm:presLayoutVars>
      </dgm:prSet>
      <dgm:spPr/>
    </dgm:pt>
    <dgm:pt modelId="{17BAF7EF-55FC-442F-A88E-1BBE1392ECD4}" type="pres">
      <dgm:prSet presAssocID="{E6805F73-891D-4773-AA90-23BC1EF9B8F5}" presName="spacer" presStyleCnt="0"/>
      <dgm:spPr/>
    </dgm:pt>
    <dgm:pt modelId="{0A136D00-F900-484E-AB7A-7C315F268C25}" type="pres">
      <dgm:prSet presAssocID="{A32B2DC2-B6C4-4125-ACFC-74686429048C}" presName="parentText" presStyleLbl="node1" presStyleIdx="2" presStyleCnt="4">
        <dgm:presLayoutVars>
          <dgm:chMax val="0"/>
          <dgm:bulletEnabled val="1"/>
        </dgm:presLayoutVars>
      </dgm:prSet>
      <dgm:spPr/>
    </dgm:pt>
    <dgm:pt modelId="{2DC1C49D-CA91-4B05-867B-6B92A2D3C33A}" type="pres">
      <dgm:prSet presAssocID="{061CB6C1-D28A-4133-8200-4360A4F2D968}" presName="spacer" presStyleCnt="0"/>
      <dgm:spPr/>
    </dgm:pt>
    <dgm:pt modelId="{131CDAE3-E597-4F06-8985-E04CE80D7840}" type="pres">
      <dgm:prSet presAssocID="{161E08AD-D5F1-4FEB-89DE-6CB1B0571C0A}" presName="parentText" presStyleLbl="node1" presStyleIdx="3" presStyleCnt="4">
        <dgm:presLayoutVars>
          <dgm:chMax val="0"/>
          <dgm:bulletEnabled val="1"/>
        </dgm:presLayoutVars>
      </dgm:prSet>
      <dgm:spPr/>
    </dgm:pt>
  </dgm:ptLst>
  <dgm:cxnLst>
    <dgm:cxn modelId="{167D1D3C-8C83-4B3A-9F7A-C7ABD55F3A50}" type="presOf" srcId="{A32B2DC2-B6C4-4125-ACFC-74686429048C}" destId="{0A136D00-F900-484E-AB7A-7C315F268C25}" srcOrd="0" destOrd="0" presId="urn:microsoft.com/office/officeart/2005/8/layout/vList2"/>
    <dgm:cxn modelId="{5475DA5B-7735-4303-8F24-8BE7CB7CE91A}" type="presOf" srcId="{3C77DD72-6D20-46F8-8DCE-1F8C3B998030}" destId="{EBF4234B-AF47-4B77-92D3-00A4EEE64808}" srcOrd="0" destOrd="0" presId="urn:microsoft.com/office/officeart/2005/8/layout/vList2"/>
    <dgm:cxn modelId="{8E8FE75E-8B0B-449D-B6BD-D8C85777ECE2}" type="presOf" srcId="{E6F4E76F-0407-4A5E-A063-8CC38EB9363D}" destId="{6D523054-77D0-4401-B670-0EDF2D177197}" srcOrd="0" destOrd="0" presId="urn:microsoft.com/office/officeart/2005/8/layout/vList2"/>
    <dgm:cxn modelId="{A0C69661-29FB-4771-9340-39299B9A2FB4}" srcId="{51C1EF31-F609-4BBC-93CB-3ADB7F50D702}" destId="{161E08AD-D5F1-4FEB-89DE-6CB1B0571C0A}" srcOrd="3" destOrd="0" parTransId="{B4798C78-C284-4C09-9BBD-3219C2E7010F}" sibTransId="{F85938D0-9384-43E1-9A5F-43112A49A4F4}"/>
    <dgm:cxn modelId="{FB967762-32A4-4755-A287-BE4A3BC1160A}" srcId="{51C1EF31-F609-4BBC-93CB-3ADB7F50D702}" destId="{A32B2DC2-B6C4-4125-ACFC-74686429048C}" srcOrd="2" destOrd="0" parTransId="{D66ACD8E-8C72-4D02-8176-3298A057DD97}" sibTransId="{061CB6C1-D28A-4133-8200-4360A4F2D968}"/>
    <dgm:cxn modelId="{B4360666-5CEA-44F4-B767-935A66FC11A9}" srcId="{51C1EF31-F609-4BBC-93CB-3ADB7F50D702}" destId="{3C77DD72-6D20-46F8-8DCE-1F8C3B998030}" srcOrd="1" destOrd="0" parTransId="{19F04ED0-A800-4706-AEAD-D283A17DB2FD}" sibTransId="{E6805F73-891D-4773-AA90-23BC1EF9B8F5}"/>
    <dgm:cxn modelId="{5B143967-E914-4829-8C5A-6CA8CBBDFABB}" srcId="{51C1EF31-F609-4BBC-93CB-3ADB7F50D702}" destId="{E6F4E76F-0407-4A5E-A063-8CC38EB9363D}" srcOrd="0" destOrd="0" parTransId="{E709D909-E0BC-4092-A0BA-5A8DE9A7BA23}" sibTransId="{CD88E63E-1A29-4236-BBDA-59368D7D5D90}"/>
    <dgm:cxn modelId="{8F0C3549-521F-4470-820E-ECF6B053E24B}" type="presOf" srcId="{161E08AD-D5F1-4FEB-89DE-6CB1B0571C0A}" destId="{131CDAE3-E597-4F06-8985-E04CE80D7840}" srcOrd="0" destOrd="0" presId="urn:microsoft.com/office/officeart/2005/8/layout/vList2"/>
    <dgm:cxn modelId="{B96EBAED-EA53-4467-B441-3A2974A0F9FE}" type="presOf" srcId="{51C1EF31-F609-4BBC-93CB-3ADB7F50D702}" destId="{34989DE7-BDD3-4E53-AA27-FBC2FAEFBE49}" srcOrd="0" destOrd="0" presId="urn:microsoft.com/office/officeart/2005/8/layout/vList2"/>
    <dgm:cxn modelId="{6BE421CC-0CEF-4132-814C-A6646471BC5C}" type="presParOf" srcId="{34989DE7-BDD3-4E53-AA27-FBC2FAEFBE49}" destId="{6D523054-77D0-4401-B670-0EDF2D177197}" srcOrd="0" destOrd="0" presId="urn:microsoft.com/office/officeart/2005/8/layout/vList2"/>
    <dgm:cxn modelId="{86C24945-91E1-471D-8481-3A9D86B96921}" type="presParOf" srcId="{34989DE7-BDD3-4E53-AA27-FBC2FAEFBE49}" destId="{A9EFA193-A2C4-4EFD-9CFD-9D5F40E3D291}" srcOrd="1" destOrd="0" presId="urn:microsoft.com/office/officeart/2005/8/layout/vList2"/>
    <dgm:cxn modelId="{53F111D0-8DD5-448D-BEA1-8A089F231E56}" type="presParOf" srcId="{34989DE7-BDD3-4E53-AA27-FBC2FAEFBE49}" destId="{EBF4234B-AF47-4B77-92D3-00A4EEE64808}" srcOrd="2" destOrd="0" presId="urn:microsoft.com/office/officeart/2005/8/layout/vList2"/>
    <dgm:cxn modelId="{DDCDAAEF-4CFA-4024-AFB6-F03D0822B8C2}" type="presParOf" srcId="{34989DE7-BDD3-4E53-AA27-FBC2FAEFBE49}" destId="{17BAF7EF-55FC-442F-A88E-1BBE1392ECD4}" srcOrd="3" destOrd="0" presId="urn:microsoft.com/office/officeart/2005/8/layout/vList2"/>
    <dgm:cxn modelId="{D94FC95F-BD6C-4846-B963-46A363E593A9}" type="presParOf" srcId="{34989DE7-BDD3-4E53-AA27-FBC2FAEFBE49}" destId="{0A136D00-F900-484E-AB7A-7C315F268C25}" srcOrd="4" destOrd="0" presId="urn:microsoft.com/office/officeart/2005/8/layout/vList2"/>
    <dgm:cxn modelId="{4A887F94-6A2D-446E-B4D2-F4BB783C9137}" type="presParOf" srcId="{34989DE7-BDD3-4E53-AA27-FBC2FAEFBE49}" destId="{2DC1C49D-CA91-4B05-867B-6B92A2D3C33A}" srcOrd="5" destOrd="0" presId="urn:microsoft.com/office/officeart/2005/8/layout/vList2"/>
    <dgm:cxn modelId="{9D3B8727-6DE8-45C5-BAD5-9F241826AD9D}" type="presParOf" srcId="{34989DE7-BDD3-4E53-AA27-FBC2FAEFBE49}" destId="{131CDAE3-E597-4F06-8985-E04CE80D784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23054-77D0-4401-B670-0EDF2D177197}">
      <dsp:nvSpPr>
        <dsp:cNvPr id="0" name=""/>
        <dsp:cNvSpPr/>
      </dsp:nvSpPr>
      <dsp:spPr>
        <a:xfrm>
          <a:off x="0" y="611794"/>
          <a:ext cx="5400600" cy="5405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Vårdens arbetssätt - Insidan (nll.se)</a:t>
          </a:r>
          <a:r>
            <a:rPr lang="en-US" sz="2200" kern="1200">
              <a:solidFill>
                <a:schemeClr val="accent1"/>
              </a:solidFill>
            </a:rPr>
            <a:t> </a:t>
          </a:r>
          <a:r>
            <a:rPr lang="en-US" sz="2200" kern="1200" err="1">
              <a:solidFill>
                <a:schemeClr val="accent1"/>
              </a:solidFill>
            </a:rPr>
            <a:t>Rutiner</a:t>
          </a:r>
          <a:endParaRPr lang="en-US" sz="2200" kern="1200">
            <a:solidFill>
              <a:schemeClr val="accent1"/>
            </a:solidFill>
          </a:endParaRPr>
        </a:p>
      </dsp:txBody>
      <dsp:txXfrm>
        <a:off x="26387" y="638181"/>
        <a:ext cx="5347826" cy="487766"/>
      </dsp:txXfrm>
    </dsp:sp>
    <dsp:sp modelId="{EBF4234B-AF47-4B77-92D3-00A4EEE64808}">
      <dsp:nvSpPr>
        <dsp:cNvPr id="0" name=""/>
        <dsp:cNvSpPr/>
      </dsp:nvSpPr>
      <dsp:spPr>
        <a:xfrm>
          <a:off x="0" y="1227979"/>
          <a:ext cx="5400600" cy="5405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Vårdhygien - </a:t>
          </a:r>
          <a:r>
            <a:rPr lang="en-US" sz="2200" kern="1200" err="1">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Insidan</a:t>
          </a:r>
          <a:r>
            <a:rPr lang="en-US" sz="2200" kern="1200">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 (nll.se)</a:t>
          </a:r>
          <a:endParaRPr lang="en-US" sz="2200" kern="1200">
            <a:solidFill>
              <a:schemeClr val="accent1"/>
            </a:solidFill>
          </a:endParaRPr>
        </a:p>
      </dsp:txBody>
      <dsp:txXfrm>
        <a:off x="26387" y="1254366"/>
        <a:ext cx="5347826" cy="487766"/>
      </dsp:txXfrm>
    </dsp:sp>
    <dsp:sp modelId="{0A136D00-F900-484E-AB7A-7C315F268C25}">
      <dsp:nvSpPr>
        <dsp:cNvPr id="0" name=""/>
        <dsp:cNvSpPr/>
      </dsp:nvSpPr>
      <dsp:spPr>
        <a:xfrm>
          <a:off x="0" y="1831880"/>
          <a:ext cx="5400600" cy="5405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err="1">
              <a:solidFill>
                <a:schemeClr val="tx2"/>
              </a:solidFill>
            </a:rPr>
            <a:t>Rådgivningstelefon</a:t>
          </a:r>
          <a:r>
            <a:rPr lang="en-US" sz="2200" b="1" kern="1200">
              <a:solidFill>
                <a:schemeClr val="tx2"/>
              </a:solidFill>
            </a:rPr>
            <a:t>: 82440</a:t>
          </a:r>
          <a:r>
            <a:rPr lang="en-US" sz="2200" kern="1200">
              <a:solidFill>
                <a:schemeClr val="tx2"/>
              </a:solidFill>
            </a:rPr>
            <a:t> ​</a:t>
          </a:r>
        </a:p>
      </dsp:txBody>
      <dsp:txXfrm>
        <a:off x="26387" y="1858267"/>
        <a:ext cx="5347826" cy="487766"/>
      </dsp:txXfrm>
    </dsp:sp>
    <dsp:sp modelId="{131CDAE3-E597-4F06-8985-E04CE80D7840}">
      <dsp:nvSpPr>
        <dsp:cNvPr id="0" name=""/>
        <dsp:cNvSpPr/>
      </dsp:nvSpPr>
      <dsp:spPr>
        <a:xfrm>
          <a:off x="0" y="2435780"/>
          <a:ext cx="5400600" cy="5405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solidFill>
                <a:schemeClr val="tx2"/>
              </a:solidFill>
            </a:rPr>
            <a:t>9.15-11.30 -- 12.30-15.30  </a:t>
          </a:r>
          <a:r>
            <a:rPr lang="en-US" sz="2200" kern="1200"/>
            <a:t>​</a:t>
          </a:r>
        </a:p>
      </dsp:txBody>
      <dsp:txXfrm>
        <a:off x="26387" y="2462167"/>
        <a:ext cx="5347826" cy="4877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8E90E327-0BB1-439F-A6C8-2F06B30EAC7E}" type="datetimeFigureOut">
              <a:rPr lang="sv-SE" smtClean="0"/>
              <a:t>2025-05-21</a:t>
            </a:fld>
            <a:endParaRPr lang="sv-SE"/>
          </a:p>
        </p:txBody>
      </p:sp>
      <p:sp>
        <p:nvSpPr>
          <p:cNvPr id="4" name="Platshållare för sidfot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A4832076-BCB6-48EA-90FC-F0D968CD7C9C}" type="slidenum">
              <a:rPr lang="sv-SE" smtClean="0"/>
              <a:t>‹#›</a:t>
            </a:fld>
            <a:endParaRPr lang="sv-SE"/>
          </a:p>
        </p:txBody>
      </p:sp>
    </p:spTree>
    <p:extLst>
      <p:ext uri="{BB962C8B-B14F-4D97-AF65-F5344CB8AC3E}">
        <p14:creationId xmlns:p14="http://schemas.microsoft.com/office/powerpoint/2010/main" val="2115592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B1C958B-A38C-47D6-83FD-060D3EAE371B}" type="datetimeFigureOut">
              <a:rPr lang="sv-SE" smtClean="0"/>
              <a:t>2025-05-21</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C31A52C-D564-4ECF-8CCD-2250F16E8055}" type="slidenum">
              <a:rPr lang="sv-SE" smtClean="0"/>
              <a:t>‹#›</a:t>
            </a:fld>
            <a:endParaRPr lang="sv-SE"/>
          </a:p>
        </p:txBody>
      </p:sp>
    </p:spTree>
    <p:extLst>
      <p:ext uri="{BB962C8B-B14F-4D97-AF65-F5344CB8AC3E}">
        <p14:creationId xmlns:p14="http://schemas.microsoft.com/office/powerpoint/2010/main" val="70541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C31A52C-D564-4ECF-8CCD-2250F16E8055}" type="slidenum">
              <a:rPr lang="sv-SE" smtClean="0"/>
              <a:t>1</a:t>
            </a:fld>
            <a:endParaRPr lang="sv-SE"/>
          </a:p>
        </p:txBody>
      </p:sp>
    </p:spTree>
    <p:extLst>
      <p:ext uri="{BB962C8B-B14F-4D97-AF65-F5344CB8AC3E}">
        <p14:creationId xmlns:p14="http://schemas.microsoft.com/office/powerpoint/2010/main" val="268905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Tx/>
              <a:buChar char="-"/>
            </a:pPr>
            <a:r>
              <a:rPr lang="sv-SE"/>
              <a:t>Värmebölja/fläktar</a:t>
            </a:r>
          </a:p>
          <a:p>
            <a:pPr marL="0" indent="0">
              <a:buFontTx/>
              <a:buNone/>
            </a:pPr>
            <a:endParaRPr lang="sv-SE"/>
          </a:p>
          <a:p>
            <a:pPr marL="342900" indent="-342900">
              <a:buFontTx/>
              <a:buChar char="-"/>
            </a:pPr>
            <a:r>
              <a:rPr lang="sv-SE"/>
              <a:t>Arbetskläder utomhus? Riskbedömning, lite beroende på vilken enhet/</a:t>
            </a:r>
            <a:r>
              <a:rPr lang="sv-SE" err="1"/>
              <a:t>avd</a:t>
            </a:r>
            <a:r>
              <a:rPr lang="sv-SE"/>
              <a:t> man jobbar?</a:t>
            </a:r>
          </a:p>
          <a:p>
            <a:pPr marL="342900" indent="-342900">
              <a:buFontTx/>
              <a:buChar char="-"/>
            </a:pPr>
            <a:endParaRPr lang="sv-SE"/>
          </a:p>
          <a:p>
            <a:pPr marL="342900" indent="-342900">
              <a:buFontTx/>
              <a:buChar char="-"/>
            </a:pPr>
            <a:r>
              <a:rPr lang="sv-SE"/>
              <a:t>Inga egna tights!</a:t>
            </a:r>
          </a:p>
          <a:p>
            <a:pPr marL="342900" indent="-342900">
              <a:buFontTx/>
              <a:buChar char="-"/>
            </a:pPr>
            <a:endParaRPr lang="sv-SE"/>
          </a:p>
          <a:p>
            <a:pPr marL="342900" indent="-342900">
              <a:buFontTx/>
              <a:buChar char="-"/>
            </a:pPr>
            <a:endParaRPr lang="sv-SE"/>
          </a:p>
          <a:p>
            <a:endParaRPr lang="sv-SE"/>
          </a:p>
        </p:txBody>
      </p:sp>
      <p:sp>
        <p:nvSpPr>
          <p:cNvPr id="4" name="Platshållare för bildnummer 3"/>
          <p:cNvSpPr>
            <a:spLocks noGrp="1"/>
          </p:cNvSpPr>
          <p:nvPr>
            <p:ph type="sldNum" sz="quarter" idx="5"/>
          </p:nvPr>
        </p:nvSpPr>
        <p:spPr/>
        <p:txBody>
          <a:bodyPr/>
          <a:lstStyle/>
          <a:p>
            <a:fld id="{6C31A52C-D564-4ECF-8CCD-2250F16E8055}" type="slidenum">
              <a:rPr lang="sv-SE" smtClean="0"/>
              <a:t>15</a:t>
            </a:fld>
            <a:endParaRPr lang="sv-SE"/>
          </a:p>
        </p:txBody>
      </p:sp>
    </p:spTree>
    <p:extLst>
      <p:ext uri="{BB962C8B-B14F-4D97-AF65-F5344CB8AC3E}">
        <p14:creationId xmlns:p14="http://schemas.microsoft.com/office/powerpoint/2010/main" val="2257463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C31A52C-D564-4ECF-8CCD-2250F16E8055}" type="slidenum">
              <a:rPr lang="sv-SE" smtClean="0"/>
              <a:t>16</a:t>
            </a:fld>
            <a:endParaRPr lang="sv-SE"/>
          </a:p>
        </p:txBody>
      </p:sp>
    </p:spTree>
    <p:extLst>
      <p:ext uri="{BB962C8B-B14F-4D97-AF65-F5344CB8AC3E}">
        <p14:creationId xmlns:p14="http://schemas.microsoft.com/office/powerpoint/2010/main" val="1810680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9EB35-B474-B223-2E41-F3CB3C1876A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0AC2FCC-86C9-2485-555D-4337705A244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4E7C42F-E5D0-641B-71CB-3943D4F40174}"/>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5BA48BB6-B390-935F-B5EB-289A0336BC72}"/>
              </a:ext>
            </a:extLst>
          </p:cNvPr>
          <p:cNvSpPr>
            <a:spLocks noGrp="1"/>
          </p:cNvSpPr>
          <p:nvPr>
            <p:ph type="sldNum" sz="quarter" idx="5"/>
          </p:nvPr>
        </p:nvSpPr>
        <p:spPr/>
        <p:txBody>
          <a:bodyPr/>
          <a:lstStyle/>
          <a:p>
            <a:fld id="{6C31A52C-D564-4ECF-8CCD-2250F16E8055}" type="slidenum">
              <a:rPr lang="sv-SE" smtClean="0"/>
              <a:t>17</a:t>
            </a:fld>
            <a:endParaRPr lang="sv-SE"/>
          </a:p>
        </p:txBody>
      </p:sp>
    </p:spTree>
    <p:extLst>
      <p:ext uri="{BB962C8B-B14F-4D97-AF65-F5344CB8AC3E}">
        <p14:creationId xmlns:p14="http://schemas.microsoft.com/office/powerpoint/2010/main" val="2948872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ea typeface="Calibri"/>
                <a:cs typeface="Calibri"/>
              </a:rPr>
              <a:t>Tips för kommande forum:</a:t>
            </a:r>
          </a:p>
          <a:p>
            <a:r>
              <a:rPr lang="sv-SE" dirty="0">
                <a:ea typeface="Calibri" panose="020F0502020204030204"/>
                <a:cs typeface="Calibri" panose="020F0502020204030204"/>
              </a:rPr>
              <a:t>Fråga om Anders Lundgren kan komma och prata om hur man packar upp förrådsmaterial.</a:t>
            </a:r>
          </a:p>
          <a:p>
            <a:r>
              <a:rPr lang="sv-SE" dirty="0">
                <a:ea typeface="Calibri" panose="020F0502020204030204"/>
                <a:cs typeface="Calibri" panose="020F0502020204030204"/>
              </a:rPr>
              <a:t>Jon Petter på operation kan också tillfrågas om föreläsning kring hantering av förrådsmaterial. </a:t>
            </a:r>
          </a:p>
          <a:p>
            <a:endParaRPr lang="sv-SE" dirty="0">
              <a:ea typeface="Calibri" panose="020F0502020204030204"/>
              <a:cs typeface="Calibri" panose="020F0502020204030204"/>
            </a:endParaRPr>
          </a:p>
          <a:p>
            <a:r>
              <a:rPr lang="sv-SE" noProof="0" dirty="0"/>
              <a:t>Framgångsfaktorer</a:t>
            </a:r>
            <a:endParaRPr lang="sv-SE" noProof="0" dirty="0">
              <a:ea typeface="Calibri"/>
              <a:cs typeface="Calibri"/>
            </a:endParaRPr>
          </a:p>
          <a:p>
            <a:r>
              <a:rPr lang="sv-SE" noProof="0" dirty="0"/>
              <a:t>Vägledning för vårdhygieniskt arbete</a:t>
            </a:r>
            <a:endParaRPr lang="sv-SE" noProof="0" dirty="0">
              <a:ea typeface="Calibri"/>
              <a:cs typeface="Calibri"/>
            </a:endParaRPr>
          </a:p>
          <a:p>
            <a:r>
              <a:rPr lang="sv-SE" noProof="0" dirty="0"/>
              <a:t>Smittor i vården, smittvägar</a:t>
            </a:r>
            <a:endParaRPr lang="sv-SE" noProof="0" dirty="0">
              <a:ea typeface="Calibri"/>
              <a:cs typeface="Calibri"/>
            </a:endParaRPr>
          </a:p>
          <a:p>
            <a:r>
              <a:rPr lang="sv-SE" noProof="0" dirty="0"/>
              <a:t>Städning och </a:t>
            </a:r>
            <a:r>
              <a:rPr lang="sv-SE" noProof="0" dirty="0" err="1"/>
              <a:t>ytdesinfektion</a:t>
            </a:r>
            <a:endParaRPr lang="sv-SE" noProof="0" dirty="0">
              <a:ea typeface="Calibri"/>
              <a:cs typeface="Calibri"/>
            </a:endParaRPr>
          </a:p>
          <a:p>
            <a:r>
              <a:rPr lang="sv-SE" noProof="0" dirty="0"/>
              <a:t>Förråd</a:t>
            </a:r>
            <a:endParaRPr lang="sv-SE" noProof="0" dirty="0">
              <a:ea typeface="Calibri"/>
              <a:cs typeface="Calibri"/>
            </a:endParaRPr>
          </a:p>
          <a:p>
            <a:r>
              <a:rPr lang="sv-SE" noProof="0" dirty="0"/>
              <a:t>Hygienriktlinjen</a:t>
            </a:r>
            <a:endParaRPr lang="sv-SE" noProof="0" dirty="0">
              <a:ea typeface="Calibri"/>
              <a:cs typeface="Calibri"/>
            </a:endParaRPr>
          </a:p>
          <a:p>
            <a:r>
              <a:rPr lang="sv-SE" noProof="0" dirty="0"/>
              <a:t>Användning av skyddsutrustning</a:t>
            </a:r>
            <a:endParaRPr lang="sv-SE" noProof="0" dirty="0">
              <a:ea typeface="Calibri"/>
              <a:cs typeface="Calibri"/>
            </a:endParaRPr>
          </a:p>
          <a:p>
            <a:r>
              <a:rPr lang="sv-SE" noProof="0" dirty="0">
                <a:ea typeface="Calibri"/>
                <a:cs typeface="Calibri"/>
              </a:rPr>
              <a:t>VRI/Vårdskador</a:t>
            </a:r>
          </a:p>
          <a:p>
            <a:r>
              <a:rPr lang="sv-SE" noProof="0" dirty="0">
                <a:ea typeface="Calibri"/>
                <a:cs typeface="Calibri"/>
              </a:rPr>
              <a:t>Riskfaktorer</a:t>
            </a:r>
          </a:p>
          <a:p>
            <a:r>
              <a:rPr lang="sv-SE" noProof="0" dirty="0">
                <a:ea typeface="Calibri"/>
                <a:cs typeface="Calibri"/>
              </a:rPr>
              <a:t>Teamsgrupp för hygienombuden?</a:t>
            </a:r>
          </a:p>
          <a:p>
            <a:endParaRPr lang="sv-SE" dirty="0">
              <a:ea typeface="Calibri" panose="020F0502020204030204"/>
              <a:cs typeface="Calibri" panose="020F0502020204030204"/>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31A52C-D564-4ECF-8CCD-2250F16E805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624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C31A52C-D564-4ECF-8CCD-2250F16E8055}" type="slidenum">
              <a:rPr lang="sv-SE" smtClean="0"/>
              <a:t>19</a:t>
            </a:fld>
            <a:endParaRPr lang="sv-SE"/>
          </a:p>
        </p:txBody>
      </p:sp>
    </p:spTree>
    <p:extLst>
      <p:ext uri="{BB962C8B-B14F-4D97-AF65-F5344CB8AC3E}">
        <p14:creationId xmlns:p14="http://schemas.microsoft.com/office/powerpoint/2010/main" val="49840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ea typeface="Calibri"/>
                <a:cs typeface="Calibri"/>
              </a:rPr>
              <a:t>Sterilcentralen får odiskade produkter till sig. </a:t>
            </a:r>
            <a:br>
              <a:rPr lang="sv-SE" b="1" dirty="0">
                <a:ea typeface="Calibri"/>
                <a:cs typeface="+mn-lt"/>
              </a:rPr>
            </a:br>
            <a:r>
              <a:rPr lang="sv-SE" dirty="0">
                <a:ea typeface="Calibri"/>
                <a:cs typeface="Calibri"/>
              </a:rPr>
              <a:t>Viktigt att man inte låter kroppsvätskor sitta kvar på godset, får absolut inte sitta mer än max 2 timmar innan de måste desinfekteras i </a:t>
            </a:r>
            <a:r>
              <a:rPr lang="sv-SE" dirty="0" err="1">
                <a:ea typeface="Calibri"/>
                <a:cs typeface="Calibri"/>
              </a:rPr>
              <a:t>diskdesinfektorn</a:t>
            </a:r>
            <a:r>
              <a:rPr lang="sv-SE" dirty="0">
                <a:ea typeface="Calibri"/>
                <a:cs typeface="Calibri"/>
              </a:rPr>
              <a:t>. Sitter det längre finns risk att det bränner fast i godset som då måste kasseras. Det finns medel som kan sprayas på för att föröka förhindra att det hinner brännas fast. Bäst är att man desinfekterar produkterna så snart som möjligt. Det går inte att sterilisera gods som inte är desinfekterat på korrekt sätt i </a:t>
            </a:r>
            <a:r>
              <a:rPr lang="sv-SE" dirty="0" err="1">
                <a:ea typeface="Calibri"/>
                <a:cs typeface="Calibri"/>
              </a:rPr>
              <a:t>diskdesinfektor</a:t>
            </a:r>
            <a:r>
              <a:rPr lang="sv-SE" dirty="0">
                <a:ea typeface="Calibri"/>
                <a:cs typeface="Calibri"/>
              </a:rPr>
              <a:t>.</a:t>
            </a:r>
          </a:p>
          <a:p>
            <a:endParaRPr lang="sv-SE" dirty="0">
              <a:ea typeface="Calibri"/>
              <a:cs typeface="Calibri"/>
            </a:endParaRPr>
          </a:p>
          <a:p>
            <a:r>
              <a:rPr lang="sv-SE" b="1" dirty="0" err="1">
                <a:ea typeface="Calibri"/>
                <a:cs typeface="Calibri"/>
              </a:rPr>
              <a:t>Desinfektorer</a:t>
            </a:r>
            <a:r>
              <a:rPr lang="sv-SE" b="1" dirty="0">
                <a:ea typeface="Calibri"/>
                <a:cs typeface="Calibri"/>
              </a:rPr>
              <a:t>.</a:t>
            </a:r>
          </a:p>
          <a:p>
            <a:r>
              <a:rPr lang="sv-SE" dirty="0">
                <a:ea typeface="Calibri"/>
                <a:cs typeface="Calibri"/>
              </a:rPr>
              <a:t>Det händer ganska ofta att man förväxlar dunkarna med torkmedel och diskmedel eller att man kör utan medel vilket gör att man har gods som inte är desinfekterat. Det ska se regelbundna kontroller så man har medel för processen, det ska finnas rutiner för det. Tips för att inte blanda ihop slangarna som går till de olika dunkarna är att färgmarkera slangen på något sätt. </a:t>
            </a:r>
          </a:p>
          <a:p>
            <a:r>
              <a:rPr lang="sv-SE" dirty="0">
                <a:ea typeface="Calibri"/>
                <a:cs typeface="Calibri"/>
              </a:rPr>
              <a:t>Det finns en E- utbildning gällande spol- och </a:t>
            </a:r>
            <a:r>
              <a:rPr lang="sv-SE" dirty="0" err="1">
                <a:ea typeface="Calibri"/>
                <a:cs typeface="Calibri"/>
              </a:rPr>
              <a:t>diskdesinfektorer</a:t>
            </a:r>
            <a:r>
              <a:rPr lang="sv-SE" dirty="0">
                <a:ea typeface="Calibri"/>
                <a:cs typeface="Calibri"/>
              </a:rPr>
              <a:t> på Insidan.</a:t>
            </a:r>
          </a:p>
          <a:p>
            <a:endParaRPr lang="sv-SE" dirty="0">
              <a:ea typeface="Calibri"/>
              <a:cs typeface="Calibri"/>
            </a:endParaRPr>
          </a:p>
          <a:p>
            <a:r>
              <a:rPr lang="sv-SE" b="1" dirty="0">
                <a:ea typeface="Calibri"/>
                <a:cs typeface="Calibri"/>
              </a:rPr>
              <a:t>Lokala reviderade hygienriktlinjen </a:t>
            </a:r>
          </a:p>
          <a:p>
            <a:r>
              <a:rPr lang="sv-SE" dirty="0">
                <a:ea typeface="Calibri"/>
                <a:cs typeface="Calibri"/>
              </a:rPr>
              <a:t>Där går det att läsa vad som gäller angående arbetskläder. Nytt är att det är byxa som gäller till klänning, inga egna kläder (förutom underställ för att hålla värmen) arbetsgivaren håller med kläder som alla kan använda. Detsamma gäller </a:t>
            </a:r>
            <a:r>
              <a:rPr lang="sv-SE" dirty="0" err="1">
                <a:ea typeface="Calibri"/>
                <a:cs typeface="Calibri"/>
              </a:rPr>
              <a:t>Hijab</a:t>
            </a:r>
            <a:r>
              <a:rPr lang="sv-SE" dirty="0">
                <a:ea typeface="Calibri"/>
                <a:cs typeface="Calibri"/>
              </a:rPr>
              <a:t>.</a:t>
            </a:r>
          </a:p>
          <a:p>
            <a:r>
              <a:rPr lang="sv-SE" dirty="0">
                <a:ea typeface="Calibri"/>
                <a:cs typeface="Calibri"/>
              </a:rPr>
              <a:t>Finns inget skrivet om att man inte kan gå barfota i sina sandaler, men du fäller hudceller som faller till golvet och du utsätter dig för risk att få ev. MRSA i liten hudspricka, att du får stänk av kroppsvätskor på fötterna. Rekommendation att använda strumpor och det bästa är att använda sko med hel fot och ordentligt skydd för tårna mot klämrisk.</a:t>
            </a:r>
          </a:p>
          <a:p>
            <a:endParaRPr lang="sv-SE" dirty="0">
              <a:ea typeface="Calibri"/>
              <a:cs typeface="Calibri"/>
            </a:endParaRPr>
          </a:p>
          <a:p>
            <a:r>
              <a:rPr lang="sv-SE" b="1" dirty="0">
                <a:ea typeface="Calibri"/>
                <a:cs typeface="Calibri"/>
              </a:rPr>
              <a:t>Öppna fönster för att vädra.</a:t>
            </a:r>
          </a:p>
          <a:p>
            <a:r>
              <a:rPr lang="sv-SE" dirty="0">
                <a:ea typeface="Calibri"/>
                <a:cs typeface="Calibri"/>
              </a:rPr>
              <a:t>Inte bra för det kommer in en massa mikroorganismer bl.a. mögelsporer som kan vara direkt förödande för de sjuka och immunnedsatta patienterna. Har man slussrum så blir det fel tryck i rummen vilket kan leda till att luft från vårdrummet och slussen trycks ut i korridoren istället för ut genom ventilationen.</a:t>
            </a:r>
          </a:p>
          <a:p>
            <a:endParaRPr lang="sv-SE" dirty="0">
              <a:ea typeface="Calibri"/>
              <a:cs typeface="Calibri"/>
            </a:endParaRPr>
          </a:p>
          <a:p>
            <a:r>
              <a:rPr lang="sv-SE" b="1" dirty="0">
                <a:ea typeface="Calibri"/>
                <a:cs typeface="Calibri"/>
              </a:rPr>
              <a:t>Piercing.</a:t>
            </a:r>
          </a:p>
          <a:p>
            <a:r>
              <a:rPr lang="sv-SE" dirty="0">
                <a:ea typeface="Calibri"/>
                <a:cs typeface="Calibri"/>
              </a:rPr>
              <a:t>Genom slemhinna också ändrat i lokala hygienpolicyn. Enhetschefen gör bedömning om det är </a:t>
            </a:r>
            <a:r>
              <a:rPr lang="sv-SE" dirty="0" err="1">
                <a:ea typeface="Calibri"/>
                <a:cs typeface="Calibri"/>
              </a:rPr>
              <a:t>o.k</a:t>
            </a:r>
            <a:r>
              <a:rPr lang="sv-SE" dirty="0">
                <a:ea typeface="Calibri"/>
                <a:cs typeface="Calibri"/>
              </a:rPr>
              <a:t>. utifrån den verksamhet som bedrivs och det patientklientel man möter.</a:t>
            </a:r>
          </a:p>
          <a:p>
            <a:endParaRPr lang="sv-SE" dirty="0">
              <a:ea typeface="Calibri"/>
              <a:cs typeface="Calibri"/>
            </a:endParaRPr>
          </a:p>
          <a:p>
            <a:r>
              <a:rPr lang="sv-SE" b="1" dirty="0">
                <a:ea typeface="Calibri"/>
                <a:cs typeface="Calibri"/>
              </a:rPr>
              <a:t>Jämförelser mellan avdelningar om vad den ena och den andra avdelningen får och inte får.</a:t>
            </a:r>
          </a:p>
          <a:p>
            <a:r>
              <a:rPr lang="sv-SE" dirty="0">
                <a:ea typeface="Calibri"/>
                <a:cs typeface="Calibri"/>
              </a:rPr>
              <a:t>Alla avdelningar har lite olika patientklientel, olika verksamheter och sätts många gånger inför olika situationer så kan rekommendationer från Vårdhygien skilja sig. Det är inte bara svart eller vitt, det finns ofta en grå massa däremellan som gör att en del saker kan skilja sig mellan olika avdelningar. Så det kan vara svårt att säga att det alltid ska vara si eller så.</a:t>
            </a:r>
          </a:p>
          <a:p>
            <a:endParaRPr lang="sv-SE" dirty="0">
              <a:ea typeface="Calibri"/>
              <a:cs typeface="Calibri"/>
            </a:endParaRPr>
          </a:p>
          <a:p>
            <a:r>
              <a:rPr lang="sv-SE" b="1" dirty="0">
                <a:ea typeface="Calibri"/>
                <a:cs typeface="Calibri"/>
              </a:rPr>
              <a:t>Förrådsmaterial</a:t>
            </a:r>
          </a:p>
          <a:p>
            <a:r>
              <a:rPr lang="sv-SE" dirty="0">
                <a:ea typeface="Calibri"/>
                <a:cs typeface="Calibri"/>
              </a:rPr>
              <a:t>Det finns en kort film om hantering av förrådsmaterial  på </a:t>
            </a:r>
            <a:r>
              <a:rPr lang="sv-SE" dirty="0" err="1">
                <a:ea typeface="Calibri"/>
                <a:cs typeface="Calibri"/>
              </a:rPr>
              <a:t>Vårdhygiens</a:t>
            </a:r>
            <a:r>
              <a:rPr lang="sv-SE" dirty="0">
                <a:ea typeface="Calibri"/>
                <a:cs typeface="Calibri"/>
              </a:rPr>
              <a:t> hemsida som ni kan titta på, kan ge en tankeställare om hur hantering av förrådsmaterial går till. Gör vi rätt eller fel?</a:t>
            </a:r>
          </a:p>
          <a:p>
            <a:endParaRPr lang="sv-SE" dirty="0">
              <a:ea typeface="Calibri"/>
              <a:cs typeface="Calibri"/>
            </a:endParaRPr>
          </a:p>
          <a:p>
            <a:r>
              <a:rPr lang="sv-SE" b="1" dirty="0">
                <a:ea typeface="Calibri"/>
                <a:cs typeface="Calibri"/>
              </a:rPr>
              <a:t>Rutiner</a:t>
            </a:r>
          </a:p>
          <a:p>
            <a:r>
              <a:rPr lang="sv-SE" dirty="0">
                <a:ea typeface="Calibri"/>
                <a:cs typeface="Calibri"/>
              </a:rPr>
              <a:t>Viktigt att vi följer rutiner och att stannar upp och reflekterar i all stress, tänker efter hur gör vi, gör vi rätt eller fel?</a:t>
            </a:r>
            <a:endParaRPr lang="sv-SE" b="1" dirty="0">
              <a:ea typeface="Calibri"/>
              <a:cs typeface="Calibri"/>
            </a:endParaRPr>
          </a:p>
          <a:p>
            <a:endParaRPr lang="sv-SE" dirty="0">
              <a:ea typeface="Calibri"/>
              <a:cs typeface="Calibri"/>
            </a:endParaRPr>
          </a:p>
          <a:p>
            <a:r>
              <a:rPr lang="sv-SE" b="1" dirty="0">
                <a:ea typeface="Calibri"/>
                <a:cs typeface="Calibri"/>
              </a:rPr>
              <a:t>Handhygienens dag 5/5</a:t>
            </a:r>
          </a:p>
          <a:p>
            <a:r>
              <a:rPr lang="sv-SE" dirty="0">
                <a:ea typeface="Calibri"/>
                <a:cs typeface="Calibri"/>
              </a:rPr>
              <a:t>Att uppmärksamma denna dag och se vad vi på Vårdhygien lagt ut på vår sida.</a:t>
            </a:r>
          </a:p>
          <a:p>
            <a:endParaRPr lang="sv-SE" dirty="0">
              <a:ea typeface="Calibri"/>
              <a:cs typeface="Calibri"/>
            </a:endParaRPr>
          </a:p>
          <a:p>
            <a:r>
              <a:rPr lang="sv-SE" b="1" dirty="0">
                <a:ea typeface="Calibri"/>
                <a:cs typeface="Calibri"/>
              </a:rPr>
              <a:t>Yrkesutbildning</a:t>
            </a:r>
          </a:p>
          <a:p>
            <a:r>
              <a:rPr lang="sv-SE" dirty="0">
                <a:ea typeface="Calibri"/>
                <a:cs typeface="Calibri"/>
              </a:rPr>
              <a:t>Ett hygienombud har gått en 25p utbildning i Vårdhygien och Vårdrelaterade infektioner som hon rekommenderade. Bra tips för den sugne! </a:t>
            </a:r>
            <a:endParaRPr lang="sv-SE" b="1" dirty="0">
              <a:ea typeface="Calibri"/>
              <a:cs typeface="Calibri"/>
            </a:endParaRPr>
          </a:p>
          <a:p>
            <a:endParaRPr lang="sv-SE" dirty="0">
              <a:ea typeface="Calibri"/>
              <a:cs typeface="Calibri"/>
            </a:endParaRPr>
          </a:p>
          <a:p>
            <a:endParaRPr lang="sv-SE" b="1" dirty="0">
              <a:ea typeface="Calibri"/>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31A52C-D564-4ECF-8CCD-2250F16E805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883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Körkort för nyanställda, gå igenom BHK och rutiner som finns på avdelningen.</a:t>
            </a:r>
          </a:p>
          <a:p>
            <a:endParaRPr lang="sv-SE" dirty="0">
              <a:cs typeface="Calibri"/>
            </a:endParaRPr>
          </a:p>
          <a:p>
            <a:r>
              <a:rPr lang="sv-SE" dirty="0"/>
              <a:t>Ni är en resursperson till enhetschefen. Enhetschefen ska hjälpa er i ert arbete. Diskutera och lägg över arbetet på enhetschefen som ska se till att information når alla även de som jobbar kvällar och nätter. Ni ska vägleda era kollegor så dom får information som ni fått på forumen. När och hur ska det ske? På vilket möte ska det ske? Vårdhygieniska frågor måste diskuteras tillsammans annars blir det svårt att nå fram och utveckla sitt arbete.</a:t>
            </a:r>
            <a:endParaRPr lang="sv-SE" dirty="0">
              <a:cs typeface="Calibri"/>
            </a:endParaRPr>
          </a:p>
          <a:p>
            <a:r>
              <a:rPr lang="sv-SE" dirty="0"/>
              <a:t>Som hygienombud måste ni få tid att läsa in er, se över och förbereda material inför tex. en APT. Får ni inte den tiden fråga er chef hur det ska lösas? Schemalägga tiden?</a:t>
            </a:r>
            <a:endParaRPr lang="sv-SE" dirty="0">
              <a:cs typeface="Calibri"/>
            </a:endParaRPr>
          </a:p>
          <a:p>
            <a:r>
              <a:rPr lang="sv-SE" dirty="0"/>
              <a:t>Det måste finnas en rutin för hur vikarier får information om de rutiner som gäller. Vem ska ge informationen och på vad sätt ska information ges?</a:t>
            </a:r>
            <a:endParaRPr lang="sv-SE" dirty="0">
              <a:cs typeface="Calibri"/>
            </a:endParaRPr>
          </a:p>
          <a:p>
            <a:endParaRPr lang="sv-SE" dirty="0">
              <a:cs typeface="Calibri"/>
            </a:endParaRPr>
          </a:p>
          <a:p>
            <a:endParaRPr lang="sv-SE" dirty="0">
              <a:cs typeface="Calibri"/>
            </a:endParaRPr>
          </a:p>
          <a:p>
            <a:endParaRPr lang="sv-SE" dirty="0">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31A52C-D564-4ECF-8CCD-2250F16E805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32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 ser lite olika ut hur man får förutsättningar till sitt uppdrag, en del får det och andra inte. Att vara Hygienombud är ett mycket viktigt uppdrag, att förhindra smitta och smittspridning, minska lidande, eventuell död och bra för ekonomin. Som hjälp har ni er enhetschef. Arbeta tätt ihop med enhetschefen som bär det huvudsakliga ansvaret att hygienrutiner och riktlinjer finns, fungerar och är kända för alla i verksamheten. Om detta inte fungerar så ställ frågan hur dom då har tänkt sig att ni ska kunna hjälpa till i verksamheten med det. Hur tycker du att jag ska göra? hur ska vi arbeta kring detta? när ska du ta tag i det som inte fungerar? hur hon/han anser att det ska lösas/förbättras? Ställ frågor! Får man inget gehör från sin enhetschef så går man till enhetschefens chef.  Glöm inte att ni kan ta hjälp av varandra. Kontakta oss på Vårdhygien så ska vi försöka svara på era frågor. </a:t>
            </a:r>
          </a:p>
          <a:p>
            <a:endParaRPr lang="sv-SE">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31A52C-D564-4ECF-8CCD-2250F16E805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405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C31A52C-D564-4ECF-8CCD-2250F16E8055}" type="slidenum">
              <a:rPr lang="sv-SE" smtClean="0"/>
              <a:t>5</a:t>
            </a:fld>
            <a:endParaRPr lang="sv-SE"/>
          </a:p>
        </p:txBody>
      </p:sp>
    </p:spTree>
    <p:extLst>
      <p:ext uri="{BB962C8B-B14F-4D97-AF65-F5344CB8AC3E}">
        <p14:creationId xmlns:p14="http://schemas.microsoft.com/office/powerpoint/2010/main" val="4014700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C31A52C-D564-4ECF-8CCD-2250F16E8055}" type="slidenum">
              <a:rPr lang="sv-SE" smtClean="0"/>
              <a:t>6</a:t>
            </a:fld>
            <a:endParaRPr lang="sv-SE"/>
          </a:p>
        </p:txBody>
      </p:sp>
    </p:spTree>
    <p:extLst>
      <p:ext uri="{BB962C8B-B14F-4D97-AF65-F5344CB8AC3E}">
        <p14:creationId xmlns:p14="http://schemas.microsoft.com/office/powerpoint/2010/main" val="1269680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C31A52C-D564-4ECF-8CCD-2250F16E8055}" type="slidenum">
              <a:rPr lang="sv-SE" smtClean="0"/>
              <a:t>7</a:t>
            </a:fld>
            <a:endParaRPr lang="sv-SE"/>
          </a:p>
        </p:txBody>
      </p:sp>
    </p:spTree>
    <p:extLst>
      <p:ext uri="{BB962C8B-B14F-4D97-AF65-F5344CB8AC3E}">
        <p14:creationId xmlns:p14="http://schemas.microsoft.com/office/powerpoint/2010/main" val="1960577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Sammanfattningsvis så kan man säga att de är 3 enkla åtgärder man ska komma ihåg. </a:t>
            </a:r>
          </a:p>
          <a:p>
            <a:r>
              <a:rPr lang="sv-SE"/>
              <a:t>Man ska noggrant och konsekvent använda sig av och följa Basala hygien rutiner.</a:t>
            </a:r>
          </a:p>
          <a:p>
            <a:r>
              <a:rPr lang="sv-SE"/>
              <a:t>Man ska följa klädreglerna, och i klädreglerna så ingår det här med hår, naglar och smycken också.</a:t>
            </a:r>
          </a:p>
          <a:p>
            <a:r>
              <a:rPr lang="sv-SE"/>
              <a:t>Och man ska så klart också göra rengöring av ytor för att förhindra smittspridningen.</a:t>
            </a:r>
          </a:p>
        </p:txBody>
      </p:sp>
      <p:sp>
        <p:nvSpPr>
          <p:cNvPr id="4" name="Platshållare för bildnummer 3"/>
          <p:cNvSpPr>
            <a:spLocks noGrp="1"/>
          </p:cNvSpPr>
          <p:nvPr>
            <p:ph type="sldNum" sz="quarter" idx="5"/>
          </p:nvPr>
        </p:nvSpPr>
        <p:spPr/>
        <p:txBody>
          <a:bodyPr/>
          <a:lstStyle/>
          <a:p>
            <a:fld id="{6C31A52C-D564-4ECF-8CCD-2250F16E8055}" type="slidenum">
              <a:rPr lang="sv-SE" smtClean="0"/>
              <a:t>8</a:t>
            </a:fld>
            <a:endParaRPr lang="sv-SE"/>
          </a:p>
        </p:txBody>
      </p:sp>
    </p:spTree>
    <p:extLst>
      <p:ext uri="{BB962C8B-B14F-4D97-AF65-F5344CB8AC3E}">
        <p14:creationId xmlns:p14="http://schemas.microsoft.com/office/powerpoint/2010/main" val="251957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Har ni någon checklista?</a:t>
            </a:r>
          </a:p>
        </p:txBody>
      </p:sp>
      <p:sp>
        <p:nvSpPr>
          <p:cNvPr id="4" name="Platshållare för bildnummer 3"/>
          <p:cNvSpPr>
            <a:spLocks noGrp="1"/>
          </p:cNvSpPr>
          <p:nvPr>
            <p:ph type="sldNum" sz="quarter" idx="5"/>
          </p:nvPr>
        </p:nvSpPr>
        <p:spPr/>
        <p:txBody>
          <a:bodyPr/>
          <a:lstStyle/>
          <a:p>
            <a:fld id="{6C31A52C-D564-4ECF-8CCD-2250F16E8055}" type="slidenum">
              <a:rPr lang="sv-SE" smtClean="0"/>
              <a:t>9</a:t>
            </a:fld>
            <a:endParaRPr lang="sv-SE"/>
          </a:p>
        </p:txBody>
      </p:sp>
    </p:spTree>
    <p:extLst>
      <p:ext uri="{BB962C8B-B14F-4D97-AF65-F5344CB8AC3E}">
        <p14:creationId xmlns:p14="http://schemas.microsoft.com/office/powerpoint/2010/main" val="3307919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uvudrubrik">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17613" y="1219200"/>
            <a:ext cx="9755187" cy="4419600"/>
          </a:xfrm>
        </p:spPr>
        <p:txBody>
          <a:bodyPr anchor="t">
            <a:noAutofit/>
          </a:bodyPr>
          <a:lstStyle>
            <a:lvl1pPr algn="r">
              <a:lnSpc>
                <a:spcPct val="80000"/>
              </a:lnSpc>
              <a:defRPr sz="8000">
                <a:solidFill>
                  <a:schemeClr val="tx1"/>
                </a:solidFill>
              </a:defRPr>
            </a:lvl1pPr>
          </a:lstStyle>
          <a:p>
            <a:r>
              <a:rPr lang="sv-SE"/>
              <a:t>Rubrik</a:t>
            </a:r>
            <a:br>
              <a:rPr lang="sv-SE"/>
            </a:br>
            <a:r>
              <a:rPr lang="sv-SE"/>
              <a:t>Underrubrik</a:t>
            </a:r>
            <a:br>
              <a:rPr lang="sv-SE"/>
            </a:br>
            <a:endParaRPr lang="sv-SE"/>
          </a:p>
        </p:txBody>
      </p:sp>
      <p:sp>
        <p:nvSpPr>
          <p:cNvPr id="6" name="Platshållare för bildnummer 5"/>
          <p:cNvSpPr>
            <a:spLocks noGrp="1"/>
          </p:cNvSpPr>
          <p:nvPr>
            <p:ph type="sldNum" sz="quarter" idx="12"/>
          </p:nvPr>
        </p:nvSpPr>
        <p:spPr>
          <a:xfrm>
            <a:off x="8208963" y="0"/>
            <a:ext cx="2756630" cy="1219200"/>
          </a:xfrm>
        </p:spPr>
        <p:txBody>
          <a:bodyPr/>
          <a:lstStyle/>
          <a:p>
            <a:fld id="{77247564-E29A-4039-A521-FA633551344B}" type="slidenum">
              <a:rPr lang="sv-SE" smtClean="0"/>
              <a:t>‹#›</a:t>
            </a:fld>
            <a:endParaRPr lang="sv-SE"/>
          </a:p>
        </p:txBody>
      </p:sp>
    </p:spTree>
    <p:extLst>
      <p:ext uri="{BB962C8B-B14F-4D97-AF65-F5344CB8AC3E}">
        <p14:creationId xmlns:p14="http://schemas.microsoft.com/office/powerpoint/2010/main" val="230840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2-rader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1768475"/>
          </a:xfrm>
        </p:spPr>
        <p:txBody>
          <a:bodyPr/>
          <a:lstStyle/>
          <a:p>
            <a:r>
              <a:rPr lang="sv-SE"/>
              <a:t>Klicka här för att ändra mall för rubrikformat</a:t>
            </a:r>
          </a:p>
        </p:txBody>
      </p:sp>
      <p:sp>
        <p:nvSpPr>
          <p:cNvPr id="8" name="Platshållare för bild 7"/>
          <p:cNvSpPr>
            <a:spLocks noGrp="1"/>
          </p:cNvSpPr>
          <p:nvPr>
            <p:ph type="pic" sz="quarter" idx="13"/>
          </p:nvPr>
        </p:nvSpPr>
        <p:spPr>
          <a:xfrm>
            <a:off x="1217613" y="2987674"/>
            <a:ext cx="9747250" cy="2651125"/>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67946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2-rader_bild-utfallande">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1768475"/>
          </a:xfrm>
        </p:spPr>
        <p:txBody>
          <a:bodyPr/>
          <a:lstStyle/>
          <a:p>
            <a:r>
              <a:rPr lang="sv-SE"/>
              <a:t>Klicka här för att ändra mall för rubrikformat</a:t>
            </a:r>
          </a:p>
        </p:txBody>
      </p:sp>
      <p:sp>
        <p:nvSpPr>
          <p:cNvPr id="8" name="Platshållare för bild 7"/>
          <p:cNvSpPr>
            <a:spLocks noGrp="1"/>
          </p:cNvSpPr>
          <p:nvPr>
            <p:ph type="pic" sz="quarter" idx="13"/>
          </p:nvPr>
        </p:nvSpPr>
        <p:spPr>
          <a:xfrm>
            <a:off x="0" y="2987674"/>
            <a:ext cx="12192000" cy="2651125"/>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56901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9747250" cy="4419599"/>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13341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utfalland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1219200"/>
            <a:ext cx="12192000" cy="4419599"/>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87733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_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2111375"/>
            <a:ext cx="4386262" cy="3522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9"/>
          <p:cNvSpPr>
            <a:spLocks noGrp="1" noChangeAspect="1"/>
          </p:cNvSpPr>
          <p:nvPr>
            <p:ph sz="quarter" idx="14"/>
          </p:nvPr>
        </p:nvSpPr>
        <p:spPr>
          <a:xfrm>
            <a:off x="6581775" y="2111375"/>
            <a:ext cx="4386263" cy="3522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p:cNvSpPr>
            <a:spLocks noGrp="1"/>
          </p:cNvSpPr>
          <p:nvPr>
            <p:ph type="title"/>
          </p:nvPr>
        </p:nvSpPr>
        <p:spPr>
          <a:xfrm>
            <a:off x="1217613" y="1219200"/>
            <a:ext cx="9753599" cy="877887"/>
          </a:xfrm>
        </p:spPr>
        <p:txBody>
          <a:bodyPr/>
          <a:lstStyle/>
          <a:p>
            <a:r>
              <a:rPr lang="sv-SE"/>
              <a:t>Klicka här för att ändra mall för rubrikformat</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48099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2-rader_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3001963"/>
            <a:ext cx="4386262" cy="26320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9"/>
          <p:cNvSpPr>
            <a:spLocks noGrp="1" noChangeAspect="1"/>
          </p:cNvSpPr>
          <p:nvPr>
            <p:ph sz="quarter" idx="14"/>
          </p:nvPr>
        </p:nvSpPr>
        <p:spPr>
          <a:xfrm>
            <a:off x="6581775" y="3001963"/>
            <a:ext cx="4386263" cy="26320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p:cNvSpPr>
            <a:spLocks noGrp="1"/>
          </p:cNvSpPr>
          <p:nvPr>
            <p:ph type="title"/>
          </p:nvPr>
        </p:nvSpPr>
        <p:spPr>
          <a:xfrm>
            <a:off x="1217613" y="1219200"/>
            <a:ext cx="9753599" cy="1768475"/>
          </a:xfrm>
        </p:spPr>
        <p:txBody>
          <a:bodyPr/>
          <a:lstStyle/>
          <a:p>
            <a:r>
              <a:rPr lang="sv-SE"/>
              <a:t>Klicka här för att ändra mall för rubrikformat</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39995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1219201"/>
            <a:ext cx="4386262"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9"/>
          <p:cNvSpPr>
            <a:spLocks noGrp="1" noChangeAspect="1"/>
          </p:cNvSpPr>
          <p:nvPr>
            <p:ph sz="quarter" idx="14"/>
          </p:nvPr>
        </p:nvSpPr>
        <p:spPr>
          <a:xfrm>
            <a:off x="6581775" y="1219201"/>
            <a:ext cx="4386263"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82578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_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2111375"/>
            <a:ext cx="4386263" cy="3522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p:cNvSpPr>
            <a:spLocks noGrp="1"/>
          </p:cNvSpPr>
          <p:nvPr>
            <p:ph type="title"/>
          </p:nvPr>
        </p:nvSpPr>
        <p:spPr>
          <a:xfrm>
            <a:off x="1217613" y="1219200"/>
            <a:ext cx="9753599" cy="877887"/>
          </a:xfrm>
        </p:spPr>
        <p:txBody>
          <a:bodyPr/>
          <a:lstStyle/>
          <a:p>
            <a:r>
              <a:rPr lang="sv-SE"/>
              <a:t>Klicka här för att ändra mall för rubrikformat</a:t>
            </a:r>
          </a:p>
        </p:txBody>
      </p:sp>
      <p:sp>
        <p:nvSpPr>
          <p:cNvPr id="8" name="Platshållare för bild 7"/>
          <p:cNvSpPr>
            <a:spLocks noGrp="1"/>
          </p:cNvSpPr>
          <p:nvPr>
            <p:ph type="pic" sz="quarter" idx="15"/>
          </p:nvPr>
        </p:nvSpPr>
        <p:spPr>
          <a:xfrm>
            <a:off x="1222375" y="2111375"/>
            <a:ext cx="4381500" cy="3522663"/>
          </a:xfrm>
        </p:spPr>
        <p:txBody>
          <a:bodyPr/>
          <a:lstStyle/>
          <a:p>
            <a:r>
              <a:rPr lang="sv-SE"/>
              <a:t>Klicka på ikonen för att lägga till en bild</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37156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2-rader_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2987675"/>
            <a:ext cx="4386263"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p:cNvSpPr>
            <a:spLocks noGrp="1"/>
          </p:cNvSpPr>
          <p:nvPr>
            <p:ph type="title"/>
          </p:nvPr>
        </p:nvSpPr>
        <p:spPr>
          <a:xfrm>
            <a:off x="1217613" y="1219200"/>
            <a:ext cx="9753599" cy="1768475"/>
          </a:xfrm>
        </p:spPr>
        <p:txBody>
          <a:bodyPr/>
          <a:lstStyle/>
          <a:p>
            <a:r>
              <a:rPr lang="sv-SE"/>
              <a:t>Klicka här för att ändra mall för rubrikformat</a:t>
            </a:r>
          </a:p>
        </p:txBody>
      </p:sp>
      <p:sp>
        <p:nvSpPr>
          <p:cNvPr id="8" name="Platshållare för bild 7"/>
          <p:cNvSpPr>
            <a:spLocks noGrp="1"/>
          </p:cNvSpPr>
          <p:nvPr>
            <p:ph type="pic" sz="quarter" idx="15"/>
          </p:nvPr>
        </p:nvSpPr>
        <p:spPr>
          <a:xfrm>
            <a:off x="1222375" y="2987675"/>
            <a:ext cx="4381500" cy="2646363"/>
          </a:xfrm>
        </p:spPr>
        <p:txBody>
          <a:bodyPr/>
          <a:lstStyle/>
          <a:p>
            <a:r>
              <a:rPr lang="sv-SE"/>
              <a:t>Klicka på ikonen för att lägga till en bild</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30203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1219201"/>
            <a:ext cx="4386263"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7"/>
          <p:cNvSpPr>
            <a:spLocks noGrp="1"/>
          </p:cNvSpPr>
          <p:nvPr>
            <p:ph type="pic" sz="quarter" idx="15"/>
          </p:nvPr>
        </p:nvSpPr>
        <p:spPr>
          <a:xfrm>
            <a:off x="1222375" y="1219201"/>
            <a:ext cx="4381500" cy="4414838"/>
          </a:xfrm>
        </p:spPr>
        <p:txBody>
          <a:bodyPr/>
          <a:lstStyle/>
          <a:p>
            <a:r>
              <a:rPr lang="sv-SE"/>
              <a:t>Klicka på ikonen för att lägga till en bild</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88692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uvudrubrik_föreläs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17613" y="1219200"/>
            <a:ext cx="9755187" cy="1768475"/>
          </a:xfrm>
        </p:spPr>
        <p:txBody>
          <a:bodyPr anchor="t">
            <a:noAutofit/>
          </a:bodyPr>
          <a:lstStyle>
            <a:lvl1pPr algn="r">
              <a:lnSpc>
                <a:spcPct val="80000"/>
              </a:lnSpc>
              <a:defRPr sz="8000">
                <a:solidFill>
                  <a:schemeClr val="tx1"/>
                </a:solidFill>
              </a:defRPr>
            </a:lvl1pPr>
          </a:lstStyle>
          <a:p>
            <a:r>
              <a:rPr lang="sv-SE"/>
              <a:t>Rubrik</a:t>
            </a:r>
            <a:br>
              <a:rPr lang="sv-SE"/>
            </a:br>
            <a:r>
              <a:rPr lang="sv-SE"/>
              <a:t>Underrubrik</a:t>
            </a:r>
            <a:br>
              <a:rPr lang="sv-SE"/>
            </a:br>
            <a:endParaRPr lang="sv-SE"/>
          </a:p>
        </p:txBody>
      </p:sp>
      <p:sp>
        <p:nvSpPr>
          <p:cNvPr id="6" name="Platshållare för bildnummer 5"/>
          <p:cNvSpPr>
            <a:spLocks noGrp="1"/>
          </p:cNvSpPr>
          <p:nvPr>
            <p:ph type="sldNum" sz="quarter" idx="12"/>
          </p:nvPr>
        </p:nvSpPr>
        <p:spPr>
          <a:xfrm>
            <a:off x="8208963" y="0"/>
            <a:ext cx="2756630" cy="1219200"/>
          </a:xfrm>
        </p:spPr>
        <p:txBody>
          <a:bodyPr/>
          <a:lstStyle/>
          <a:p>
            <a:fld id="{77247564-E29A-4039-A521-FA633551344B}" type="slidenum">
              <a:rPr lang="sv-SE" smtClean="0"/>
              <a:t>‹#›</a:t>
            </a:fld>
            <a:endParaRPr lang="sv-SE"/>
          </a:p>
        </p:txBody>
      </p:sp>
      <p:sp>
        <p:nvSpPr>
          <p:cNvPr id="7" name="Platshållare för text 6"/>
          <p:cNvSpPr>
            <a:spLocks noGrp="1"/>
          </p:cNvSpPr>
          <p:nvPr>
            <p:ph type="body" sz="quarter" idx="13" hasCustomPrompt="1"/>
          </p:nvPr>
        </p:nvSpPr>
        <p:spPr>
          <a:xfrm>
            <a:off x="1222375" y="3870325"/>
            <a:ext cx="9750425" cy="1768475"/>
          </a:xfrm>
        </p:spPr>
        <p:txBody>
          <a:bodyPr/>
          <a:lstStyle>
            <a:lvl1pPr marL="0" indent="0" algn="r">
              <a:buFont typeface="Arial" panose="020B0604020202020204" pitchFamily="34" charset="0"/>
              <a:buNone/>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sv-SE"/>
              <a:t>Namn Förnamn</a:t>
            </a:r>
          </a:p>
          <a:p>
            <a:pPr lvl="0"/>
            <a:r>
              <a:rPr lang="sv-SE"/>
              <a:t>Titel/yrke</a:t>
            </a:r>
          </a:p>
          <a:p>
            <a:pPr lvl="0"/>
            <a:r>
              <a:rPr lang="sv-SE"/>
              <a:t>Organisation/företag/avdelning</a:t>
            </a:r>
          </a:p>
        </p:txBody>
      </p:sp>
    </p:spTree>
    <p:extLst>
      <p:ext uri="{BB962C8B-B14F-4D97-AF65-F5344CB8AC3E}">
        <p14:creationId xmlns:p14="http://schemas.microsoft.com/office/powerpoint/2010/main" val="41447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_fält-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mall för rubrikformat</a:t>
            </a:r>
          </a:p>
        </p:txBody>
      </p:sp>
      <p:sp>
        <p:nvSpPr>
          <p:cNvPr id="7" name="Platshållare för innehåll 6"/>
          <p:cNvSpPr>
            <a:spLocks noGrp="1"/>
          </p:cNvSpPr>
          <p:nvPr>
            <p:ph sz="quarter" idx="13"/>
          </p:nvPr>
        </p:nvSpPr>
        <p:spPr>
          <a:xfrm>
            <a:off x="1217613" y="2101850"/>
            <a:ext cx="6342062" cy="35321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8"/>
          <p:cNvSpPr>
            <a:spLocks noGrp="1"/>
          </p:cNvSpPr>
          <p:nvPr>
            <p:ph sz="quarter" idx="14"/>
          </p:nvPr>
        </p:nvSpPr>
        <p:spPr>
          <a:xfrm>
            <a:off x="8048626" y="2101850"/>
            <a:ext cx="2922588"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74851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2-rader_fält-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mall för rubrikformat</a:t>
            </a:r>
          </a:p>
        </p:txBody>
      </p:sp>
      <p:sp>
        <p:nvSpPr>
          <p:cNvPr id="7" name="Platshållare för innehåll 6"/>
          <p:cNvSpPr>
            <a:spLocks noGrp="1"/>
          </p:cNvSpPr>
          <p:nvPr>
            <p:ph sz="quarter" idx="13"/>
          </p:nvPr>
        </p:nvSpPr>
        <p:spPr>
          <a:xfrm>
            <a:off x="1217613" y="2987675"/>
            <a:ext cx="6342062" cy="26463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8"/>
          <p:cNvSpPr>
            <a:spLocks noGrp="1"/>
          </p:cNvSpPr>
          <p:nvPr>
            <p:ph sz="quarter" idx="14"/>
          </p:nvPr>
        </p:nvSpPr>
        <p:spPr>
          <a:xfrm>
            <a:off x="8048626" y="2987674"/>
            <a:ext cx="2922588"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56932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ält-sto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8036656" y="1219200"/>
            <a:ext cx="2928937" cy="441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p:cNvSpPr>
            <a:spLocks noGrp="1"/>
          </p:cNvSpPr>
          <p:nvPr>
            <p:ph sz="quarter" idx="17"/>
          </p:nvPr>
        </p:nvSpPr>
        <p:spPr>
          <a:xfrm>
            <a:off x="1222375" y="1219200"/>
            <a:ext cx="6335713" cy="441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8"/>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04957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_bild-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mall för rubrikformat</a:t>
            </a:r>
          </a:p>
        </p:txBody>
      </p:sp>
      <p:sp>
        <p:nvSpPr>
          <p:cNvPr id="8" name="Platshållare för bild 7"/>
          <p:cNvSpPr>
            <a:spLocks noGrp="1"/>
          </p:cNvSpPr>
          <p:nvPr>
            <p:ph type="pic" sz="quarter" idx="13"/>
          </p:nvPr>
        </p:nvSpPr>
        <p:spPr>
          <a:xfrm>
            <a:off x="1217613" y="2101850"/>
            <a:ext cx="6342062" cy="3536949"/>
          </a:xfrm>
        </p:spPr>
        <p:txBody>
          <a:bodyPr/>
          <a:lstStyle/>
          <a:p>
            <a:r>
              <a:rPr lang="sv-SE"/>
              <a:t>Klicka på ikonen för att lägga till en bild</a:t>
            </a:r>
          </a:p>
        </p:txBody>
      </p:sp>
      <p:sp>
        <p:nvSpPr>
          <p:cNvPr id="10" name="Platshållare för innehåll 9"/>
          <p:cNvSpPr>
            <a:spLocks noGrp="1"/>
          </p:cNvSpPr>
          <p:nvPr>
            <p:ph sz="quarter" idx="14"/>
          </p:nvPr>
        </p:nvSpPr>
        <p:spPr>
          <a:xfrm>
            <a:off x="8048625" y="2101850"/>
            <a:ext cx="2924175" cy="3536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31975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2-rader_bild-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mall för rubrikformat</a:t>
            </a:r>
          </a:p>
        </p:txBody>
      </p:sp>
      <p:sp>
        <p:nvSpPr>
          <p:cNvPr id="8" name="Platshållare för bild 7"/>
          <p:cNvSpPr>
            <a:spLocks noGrp="1"/>
          </p:cNvSpPr>
          <p:nvPr>
            <p:ph type="pic" sz="quarter" idx="13"/>
          </p:nvPr>
        </p:nvSpPr>
        <p:spPr>
          <a:xfrm>
            <a:off x="1217613" y="2987675"/>
            <a:ext cx="6342062" cy="2651124"/>
          </a:xfrm>
        </p:spPr>
        <p:txBody>
          <a:bodyPr/>
          <a:lstStyle/>
          <a:p>
            <a:r>
              <a:rPr lang="sv-SE"/>
              <a:t>Klicka på ikonen för att lägga till en bild</a:t>
            </a:r>
          </a:p>
        </p:txBody>
      </p:sp>
      <p:sp>
        <p:nvSpPr>
          <p:cNvPr id="10" name="Platshållare för innehåll 9"/>
          <p:cNvSpPr>
            <a:spLocks noGrp="1"/>
          </p:cNvSpPr>
          <p:nvPr>
            <p:ph sz="quarter" idx="14"/>
          </p:nvPr>
        </p:nvSpPr>
        <p:spPr>
          <a:xfrm>
            <a:off x="8048625" y="2987674"/>
            <a:ext cx="2924175" cy="26511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38592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d-sto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8036656" y="1219200"/>
            <a:ext cx="2928937" cy="441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7"/>
          <p:cNvSpPr>
            <a:spLocks noGrp="1"/>
          </p:cNvSpPr>
          <p:nvPr>
            <p:ph type="pic" sz="quarter" idx="14"/>
          </p:nvPr>
        </p:nvSpPr>
        <p:spPr>
          <a:xfrm>
            <a:off x="1217613" y="1219200"/>
            <a:ext cx="6335713" cy="4419600"/>
          </a:xfrm>
        </p:spPr>
        <p:txBody>
          <a:bodyPr/>
          <a:lstStyle/>
          <a:p>
            <a:r>
              <a:rPr lang="sv-SE"/>
              <a:t>Klicka på ikonen för att lägga till en bild</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6467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_bild-stor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mall för rubrikformat</a:t>
            </a:r>
          </a:p>
        </p:txBody>
      </p:sp>
      <p:sp>
        <p:nvSpPr>
          <p:cNvPr id="8" name="Platshållare för bild 7"/>
          <p:cNvSpPr>
            <a:spLocks noGrp="1"/>
          </p:cNvSpPr>
          <p:nvPr>
            <p:ph type="pic" sz="quarter" idx="13"/>
          </p:nvPr>
        </p:nvSpPr>
        <p:spPr>
          <a:xfrm>
            <a:off x="1217613" y="2101850"/>
            <a:ext cx="6342062" cy="3536949"/>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2101850"/>
            <a:ext cx="2924175" cy="3536949"/>
          </a:xfrm>
        </p:spPr>
        <p:txBody>
          <a:bodyPr/>
          <a:lstStyle/>
          <a:p>
            <a:r>
              <a:rPr lang="sv-SE"/>
              <a:t>Klicka på ikonen för att lägga till en bild</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34838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2-rader_bild-stor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6"/>
          </a:xfrm>
        </p:spPr>
        <p:txBody>
          <a:bodyPr/>
          <a:lstStyle/>
          <a:p>
            <a:r>
              <a:rPr lang="sv-SE"/>
              <a:t>Klicka här för att ändra mall för rubrikformat</a:t>
            </a:r>
          </a:p>
        </p:txBody>
      </p:sp>
      <p:sp>
        <p:nvSpPr>
          <p:cNvPr id="8" name="Platshållare för bild 7"/>
          <p:cNvSpPr>
            <a:spLocks noGrp="1"/>
          </p:cNvSpPr>
          <p:nvPr>
            <p:ph type="pic" sz="quarter" idx="13"/>
          </p:nvPr>
        </p:nvSpPr>
        <p:spPr>
          <a:xfrm>
            <a:off x="1217613" y="2987675"/>
            <a:ext cx="6342062" cy="2651124"/>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2987675"/>
            <a:ext cx="2924175" cy="2651124"/>
          </a:xfrm>
        </p:spPr>
        <p:txBody>
          <a:bodyPr/>
          <a:lstStyle/>
          <a:p>
            <a:r>
              <a:rPr lang="sv-SE"/>
              <a:t>Klicka på ikonen för att lägga till en bild</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0341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stor_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6342062" cy="4419599"/>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1219200"/>
            <a:ext cx="2924175" cy="4419599"/>
          </a:xfrm>
        </p:spPr>
        <p:txBody>
          <a:bodyPr/>
          <a:lstStyle/>
          <a:p>
            <a:r>
              <a:rPr lang="sv-SE"/>
              <a:t>Klicka på ikonen för att lägga till en bild</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42584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_fält_fält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200"/>
            <a:ext cx="9753599" cy="877888"/>
          </a:xfrm>
        </p:spPr>
        <p:txBody>
          <a:bodyPr/>
          <a:lstStyle/>
          <a:p>
            <a:r>
              <a:rPr lang="sv-SE"/>
              <a:t>Klicka här för att ändra mall för rubrikformat</a:t>
            </a:r>
          </a:p>
        </p:txBody>
      </p:sp>
      <p:sp>
        <p:nvSpPr>
          <p:cNvPr id="7" name="Platshållare för innehåll 6"/>
          <p:cNvSpPr>
            <a:spLocks noGrp="1"/>
          </p:cNvSpPr>
          <p:nvPr>
            <p:ph sz="quarter" idx="13"/>
          </p:nvPr>
        </p:nvSpPr>
        <p:spPr>
          <a:xfrm>
            <a:off x="1217613" y="2101850"/>
            <a:ext cx="2928937"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8"/>
          <p:cNvSpPr>
            <a:spLocks noGrp="1"/>
          </p:cNvSpPr>
          <p:nvPr>
            <p:ph sz="quarter" idx="14"/>
          </p:nvPr>
        </p:nvSpPr>
        <p:spPr>
          <a:xfrm>
            <a:off x="8048626" y="2101850"/>
            <a:ext cx="2922588"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8"/>
          <p:cNvSpPr>
            <a:spLocks noGrp="1"/>
          </p:cNvSpPr>
          <p:nvPr>
            <p:ph sz="quarter" idx="15"/>
          </p:nvPr>
        </p:nvSpPr>
        <p:spPr>
          <a:xfrm>
            <a:off x="4629151" y="2101850"/>
            <a:ext cx="2930524"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80557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helsida">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0" y="-1"/>
            <a:ext cx="12192000" cy="5638801"/>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86443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2-rader_fält_fält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mall för rubrikformat</a:t>
            </a:r>
          </a:p>
        </p:txBody>
      </p:sp>
      <p:sp>
        <p:nvSpPr>
          <p:cNvPr id="7" name="Platshållare för innehåll 6"/>
          <p:cNvSpPr>
            <a:spLocks noGrp="1"/>
          </p:cNvSpPr>
          <p:nvPr>
            <p:ph sz="quarter" idx="13"/>
          </p:nvPr>
        </p:nvSpPr>
        <p:spPr>
          <a:xfrm>
            <a:off x="1217613" y="2987674"/>
            <a:ext cx="2928937"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8"/>
          <p:cNvSpPr>
            <a:spLocks noGrp="1"/>
          </p:cNvSpPr>
          <p:nvPr>
            <p:ph sz="quarter" idx="14"/>
          </p:nvPr>
        </p:nvSpPr>
        <p:spPr>
          <a:xfrm>
            <a:off x="8048626" y="2987674"/>
            <a:ext cx="2922588"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8"/>
          <p:cNvSpPr>
            <a:spLocks noGrp="1"/>
          </p:cNvSpPr>
          <p:nvPr>
            <p:ph sz="quarter" idx="15"/>
          </p:nvPr>
        </p:nvSpPr>
        <p:spPr>
          <a:xfrm>
            <a:off x="4629151" y="2987674"/>
            <a:ext cx="2930524"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55255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ält_fält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0"/>
            <a:ext cx="2928937"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8"/>
          <p:cNvSpPr>
            <a:spLocks noGrp="1"/>
          </p:cNvSpPr>
          <p:nvPr>
            <p:ph sz="quarter" idx="14"/>
          </p:nvPr>
        </p:nvSpPr>
        <p:spPr>
          <a:xfrm>
            <a:off x="8048626" y="1219200"/>
            <a:ext cx="2922588"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8"/>
          <p:cNvSpPr>
            <a:spLocks noGrp="1"/>
          </p:cNvSpPr>
          <p:nvPr>
            <p:ph sz="quarter" idx="15"/>
          </p:nvPr>
        </p:nvSpPr>
        <p:spPr>
          <a:xfrm>
            <a:off x="4629151" y="1219200"/>
            <a:ext cx="2930524"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57264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_bild_bild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200"/>
            <a:ext cx="9753599" cy="877888"/>
          </a:xfrm>
        </p:spPr>
        <p:txBody>
          <a:bodyPr/>
          <a:lstStyle/>
          <a:p>
            <a:r>
              <a:rPr lang="sv-SE"/>
              <a:t>Klicka här för att ändra mall för rubrikformat</a:t>
            </a:r>
          </a:p>
        </p:txBody>
      </p:sp>
      <p:sp>
        <p:nvSpPr>
          <p:cNvPr id="8" name="Platshållare för bild 7"/>
          <p:cNvSpPr>
            <a:spLocks noGrp="1"/>
          </p:cNvSpPr>
          <p:nvPr>
            <p:ph type="pic" sz="quarter" idx="13"/>
          </p:nvPr>
        </p:nvSpPr>
        <p:spPr>
          <a:xfrm>
            <a:off x="1217613" y="2101850"/>
            <a:ext cx="2928937" cy="3536950"/>
          </a:xfrm>
        </p:spPr>
        <p:txBody>
          <a:bodyPr/>
          <a:lstStyle/>
          <a:p>
            <a:r>
              <a:rPr lang="sv-SE"/>
              <a:t>Klicka på ikonen för att lägga till en bild</a:t>
            </a:r>
          </a:p>
        </p:txBody>
      </p:sp>
      <p:sp>
        <p:nvSpPr>
          <p:cNvPr id="12" name="Platshållare för bild 11"/>
          <p:cNvSpPr>
            <a:spLocks noGrp="1"/>
          </p:cNvSpPr>
          <p:nvPr>
            <p:ph type="pic" sz="quarter" idx="14"/>
          </p:nvPr>
        </p:nvSpPr>
        <p:spPr>
          <a:xfrm>
            <a:off x="4629150" y="2101850"/>
            <a:ext cx="2930525" cy="3536950"/>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2101850"/>
            <a:ext cx="2924175" cy="3536950"/>
          </a:xfrm>
        </p:spPr>
        <p:txBody>
          <a:bodyPr/>
          <a:lstStyle/>
          <a:p>
            <a:r>
              <a:rPr lang="sv-SE"/>
              <a:t>Klicka på ikonen för att lägga till en bild</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63483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2-rader_bild_bild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mall för rubrikformat</a:t>
            </a:r>
          </a:p>
        </p:txBody>
      </p:sp>
      <p:sp>
        <p:nvSpPr>
          <p:cNvPr id="8" name="Platshållare för bild 7"/>
          <p:cNvSpPr>
            <a:spLocks noGrp="1"/>
          </p:cNvSpPr>
          <p:nvPr>
            <p:ph type="pic" sz="quarter" idx="13"/>
          </p:nvPr>
        </p:nvSpPr>
        <p:spPr>
          <a:xfrm>
            <a:off x="1217613" y="2987674"/>
            <a:ext cx="2928937" cy="2651125"/>
          </a:xfrm>
        </p:spPr>
        <p:txBody>
          <a:bodyPr/>
          <a:lstStyle/>
          <a:p>
            <a:r>
              <a:rPr lang="sv-SE"/>
              <a:t>Klicka på ikonen för att lägga till en bild</a:t>
            </a:r>
          </a:p>
        </p:txBody>
      </p:sp>
      <p:sp>
        <p:nvSpPr>
          <p:cNvPr id="12" name="Platshållare för bild 11"/>
          <p:cNvSpPr>
            <a:spLocks noGrp="1"/>
          </p:cNvSpPr>
          <p:nvPr>
            <p:ph type="pic" sz="quarter" idx="14"/>
          </p:nvPr>
        </p:nvSpPr>
        <p:spPr>
          <a:xfrm>
            <a:off x="4629150" y="2987674"/>
            <a:ext cx="2930525" cy="2651125"/>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2987674"/>
            <a:ext cx="2924175" cy="2651125"/>
          </a:xfrm>
        </p:spPr>
        <p:txBody>
          <a:bodyPr/>
          <a:lstStyle/>
          <a:p>
            <a:r>
              <a:rPr lang="sv-SE"/>
              <a:t>Klicka på ikonen för att lägga till en bild</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48446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ld_bild_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2928937" cy="4419600"/>
          </a:xfrm>
        </p:spPr>
        <p:txBody>
          <a:bodyPr/>
          <a:lstStyle/>
          <a:p>
            <a:r>
              <a:rPr lang="sv-SE"/>
              <a:t>Klicka på ikonen för att lägga till en bild</a:t>
            </a:r>
          </a:p>
        </p:txBody>
      </p:sp>
      <p:sp>
        <p:nvSpPr>
          <p:cNvPr id="12" name="Platshållare för bild 11"/>
          <p:cNvSpPr>
            <a:spLocks noGrp="1"/>
          </p:cNvSpPr>
          <p:nvPr>
            <p:ph type="pic" sz="quarter" idx="14"/>
          </p:nvPr>
        </p:nvSpPr>
        <p:spPr>
          <a:xfrm>
            <a:off x="4629150" y="1219200"/>
            <a:ext cx="2930525" cy="4419600"/>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1219200"/>
            <a:ext cx="2924175" cy="4419600"/>
          </a:xfrm>
        </p:spPr>
        <p:txBody>
          <a:bodyPr/>
          <a:lstStyle/>
          <a:p>
            <a:r>
              <a:rPr lang="sv-SE"/>
              <a:t>Klicka på ikonen för att lägga till en bild</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99372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d_fält-stor_bild">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22375" y="2104233"/>
            <a:ext cx="2435225" cy="1768475"/>
          </a:xfrm>
        </p:spPr>
        <p:txBody>
          <a:bodyPr/>
          <a:lstStyle/>
          <a:p>
            <a:r>
              <a:rPr lang="sv-SE"/>
              <a:t>Klicka på ikonen för att lägga till en bild</a:t>
            </a:r>
          </a:p>
        </p:txBody>
      </p:sp>
      <p:sp>
        <p:nvSpPr>
          <p:cNvPr id="8" name="Platshållare för bild 5"/>
          <p:cNvSpPr>
            <a:spLocks noGrp="1"/>
          </p:cNvSpPr>
          <p:nvPr>
            <p:ph type="pic" sz="quarter" idx="14"/>
          </p:nvPr>
        </p:nvSpPr>
        <p:spPr>
          <a:xfrm>
            <a:off x="8534399" y="2104233"/>
            <a:ext cx="2431193" cy="1768475"/>
          </a:xfrm>
        </p:spPr>
        <p:txBody>
          <a:bodyPr/>
          <a:lstStyle/>
          <a:p>
            <a:r>
              <a:rPr lang="sv-SE"/>
              <a:t>Klicka på ikonen för att lägga till en bild</a:t>
            </a:r>
          </a:p>
        </p:txBody>
      </p:sp>
      <p:sp>
        <p:nvSpPr>
          <p:cNvPr id="7" name="Platshållare för innehåll 6"/>
          <p:cNvSpPr>
            <a:spLocks noGrp="1"/>
          </p:cNvSpPr>
          <p:nvPr>
            <p:ph sz="quarter" idx="15"/>
          </p:nvPr>
        </p:nvSpPr>
        <p:spPr>
          <a:xfrm>
            <a:off x="4146550" y="2104233"/>
            <a:ext cx="3902075" cy="265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Rubrik 8"/>
          <p:cNvSpPr>
            <a:spLocks noGrp="1"/>
          </p:cNvSpPr>
          <p:nvPr>
            <p:ph type="title"/>
          </p:nvPr>
        </p:nvSpPr>
        <p:spPr/>
        <p:txBody>
          <a:bodyPr/>
          <a:lstStyle/>
          <a:p>
            <a:r>
              <a:rPr lang="sv-SE"/>
              <a:t>Klicka här för att ändra mall för rubrikformat</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67257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ält_fält_fält_fält_fält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6"/>
          <p:cNvSpPr>
            <a:spLocks noGrp="1"/>
          </p:cNvSpPr>
          <p:nvPr>
            <p:ph sz="quarter" idx="14"/>
          </p:nvPr>
        </p:nvSpPr>
        <p:spPr>
          <a:xfrm>
            <a:off x="463137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6"/>
          <p:cNvSpPr>
            <a:spLocks noGrp="1"/>
          </p:cNvSpPr>
          <p:nvPr>
            <p:ph sz="quarter" idx="15"/>
          </p:nvPr>
        </p:nvSpPr>
        <p:spPr>
          <a:xfrm>
            <a:off x="804513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6"/>
          <p:cNvSpPr>
            <a:spLocks noGrp="1"/>
          </p:cNvSpPr>
          <p:nvPr>
            <p:ph sz="quarter" idx="16"/>
          </p:nvPr>
        </p:nvSpPr>
        <p:spPr>
          <a:xfrm>
            <a:off x="121761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6"/>
          <p:cNvSpPr>
            <a:spLocks noGrp="1"/>
          </p:cNvSpPr>
          <p:nvPr>
            <p:ph sz="quarter" idx="17"/>
          </p:nvPr>
        </p:nvSpPr>
        <p:spPr>
          <a:xfrm>
            <a:off x="463137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6"/>
          <p:cNvSpPr>
            <a:spLocks noGrp="1"/>
          </p:cNvSpPr>
          <p:nvPr>
            <p:ph sz="quarter" idx="18"/>
          </p:nvPr>
        </p:nvSpPr>
        <p:spPr>
          <a:xfrm>
            <a:off x="804513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9"/>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411644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ld_bild_bild_bild">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17613" y="1219200"/>
            <a:ext cx="2928937" cy="1768475"/>
          </a:xfrm>
        </p:spPr>
        <p:txBody>
          <a:bodyPr/>
          <a:lstStyle/>
          <a:p>
            <a:r>
              <a:rPr lang="sv-SE"/>
              <a:t>Klicka på ikonen för att lägga till en bild</a:t>
            </a:r>
          </a:p>
        </p:txBody>
      </p:sp>
      <p:sp>
        <p:nvSpPr>
          <p:cNvPr id="13" name="Platshållare för bild 5"/>
          <p:cNvSpPr>
            <a:spLocks noGrp="1"/>
          </p:cNvSpPr>
          <p:nvPr>
            <p:ph type="pic" sz="quarter" idx="14"/>
          </p:nvPr>
        </p:nvSpPr>
        <p:spPr>
          <a:xfrm>
            <a:off x="4638993" y="1219200"/>
            <a:ext cx="2928937" cy="1768475"/>
          </a:xfrm>
        </p:spPr>
        <p:txBody>
          <a:bodyPr/>
          <a:lstStyle/>
          <a:p>
            <a:r>
              <a:rPr lang="sv-SE"/>
              <a:t>Klicka på ikonen för att lägga till en bild</a:t>
            </a:r>
          </a:p>
        </p:txBody>
      </p:sp>
      <p:sp>
        <p:nvSpPr>
          <p:cNvPr id="14" name="Platshållare för bild 5"/>
          <p:cNvSpPr>
            <a:spLocks noGrp="1"/>
          </p:cNvSpPr>
          <p:nvPr>
            <p:ph type="pic" sz="quarter" idx="15"/>
          </p:nvPr>
        </p:nvSpPr>
        <p:spPr>
          <a:xfrm>
            <a:off x="8045133" y="1219200"/>
            <a:ext cx="2928937" cy="1768475"/>
          </a:xfrm>
        </p:spPr>
        <p:txBody>
          <a:bodyPr/>
          <a:lstStyle/>
          <a:p>
            <a:r>
              <a:rPr lang="sv-SE"/>
              <a:t>Klicka på ikonen för att lägga till en bild</a:t>
            </a:r>
          </a:p>
        </p:txBody>
      </p:sp>
      <p:sp>
        <p:nvSpPr>
          <p:cNvPr id="15" name="Platshållare för bild 5"/>
          <p:cNvSpPr>
            <a:spLocks noGrp="1"/>
          </p:cNvSpPr>
          <p:nvPr>
            <p:ph type="pic" sz="quarter" idx="16"/>
          </p:nvPr>
        </p:nvSpPr>
        <p:spPr>
          <a:xfrm>
            <a:off x="1217613" y="3429000"/>
            <a:ext cx="2928937" cy="1768475"/>
          </a:xfrm>
        </p:spPr>
        <p:txBody>
          <a:bodyPr/>
          <a:lstStyle/>
          <a:p>
            <a:r>
              <a:rPr lang="sv-SE"/>
              <a:t>Klicka på ikonen för att lägga till en bild</a:t>
            </a:r>
          </a:p>
        </p:txBody>
      </p:sp>
      <p:sp>
        <p:nvSpPr>
          <p:cNvPr id="16" name="Platshållare för bild 5"/>
          <p:cNvSpPr>
            <a:spLocks noGrp="1"/>
          </p:cNvSpPr>
          <p:nvPr>
            <p:ph type="pic" sz="quarter" idx="17"/>
          </p:nvPr>
        </p:nvSpPr>
        <p:spPr>
          <a:xfrm>
            <a:off x="4638993" y="3429000"/>
            <a:ext cx="2928937" cy="1768475"/>
          </a:xfrm>
        </p:spPr>
        <p:txBody>
          <a:bodyPr/>
          <a:lstStyle/>
          <a:p>
            <a:r>
              <a:rPr lang="sv-SE"/>
              <a:t>Klicka på ikonen för att lägga till en bild</a:t>
            </a:r>
          </a:p>
        </p:txBody>
      </p:sp>
      <p:sp>
        <p:nvSpPr>
          <p:cNvPr id="17" name="Platshållare för bild 5"/>
          <p:cNvSpPr>
            <a:spLocks noGrp="1"/>
          </p:cNvSpPr>
          <p:nvPr>
            <p:ph type="pic" sz="quarter" idx="18"/>
          </p:nvPr>
        </p:nvSpPr>
        <p:spPr>
          <a:xfrm>
            <a:off x="8045133" y="3429000"/>
            <a:ext cx="2928937" cy="1768475"/>
          </a:xfrm>
        </p:spPr>
        <p:txBody>
          <a:bodyPr/>
          <a:lstStyle/>
          <a:p>
            <a:r>
              <a:rPr lang="sv-SE"/>
              <a:t>Klicka på ikonen för att lägga till en bild</a:t>
            </a:r>
          </a:p>
        </p:txBody>
      </p:sp>
      <p:sp>
        <p:nvSpPr>
          <p:cNvPr id="2" name="Platshållare för bildnummer 1"/>
          <p:cNvSpPr>
            <a:spLocks noGrp="1"/>
          </p:cNvSpPr>
          <p:nvPr>
            <p:ph type="sldNum" sz="quarter" idx="19"/>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410208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_kollage-3-bilder">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3657600" y="1219200"/>
            <a:ext cx="2893468" cy="1768475"/>
          </a:xfrm>
        </p:spPr>
        <p:txBody>
          <a:bodyPr/>
          <a:lstStyle/>
          <a:p>
            <a:r>
              <a:rPr lang="sv-SE"/>
              <a:t>Klicka på ikonen för att lägga till en bild</a:t>
            </a:r>
          </a:p>
        </p:txBody>
      </p:sp>
      <p:sp>
        <p:nvSpPr>
          <p:cNvPr id="15" name="Platshållare för bild 5"/>
          <p:cNvSpPr>
            <a:spLocks noGrp="1"/>
          </p:cNvSpPr>
          <p:nvPr>
            <p:ph type="pic" sz="quarter" idx="16"/>
          </p:nvPr>
        </p:nvSpPr>
        <p:spPr>
          <a:xfrm>
            <a:off x="5121273" y="3026570"/>
            <a:ext cx="1431131" cy="843756"/>
          </a:xfrm>
        </p:spPr>
        <p:txBody>
          <a:bodyPr/>
          <a:lstStyle/>
          <a:p>
            <a:r>
              <a:rPr lang="sv-SE"/>
              <a:t>Klicka på ikonen för att lägga till en bild</a:t>
            </a:r>
          </a:p>
        </p:txBody>
      </p:sp>
      <p:sp>
        <p:nvSpPr>
          <p:cNvPr id="16" name="Platshållare för bild 5"/>
          <p:cNvSpPr>
            <a:spLocks noGrp="1"/>
          </p:cNvSpPr>
          <p:nvPr>
            <p:ph type="pic" sz="quarter" idx="17"/>
          </p:nvPr>
        </p:nvSpPr>
        <p:spPr>
          <a:xfrm>
            <a:off x="6584950" y="1219200"/>
            <a:ext cx="5607050" cy="3536950"/>
          </a:xfrm>
        </p:spPr>
        <p:txBody>
          <a:bodyPr/>
          <a:lstStyle/>
          <a:p>
            <a:r>
              <a:rPr lang="sv-SE"/>
              <a:t>Klicka på ikonen för att lägga till en bild</a:t>
            </a:r>
          </a:p>
        </p:txBody>
      </p:sp>
      <p:sp>
        <p:nvSpPr>
          <p:cNvPr id="8" name="Rubrik 7"/>
          <p:cNvSpPr>
            <a:spLocks noGrp="1"/>
          </p:cNvSpPr>
          <p:nvPr>
            <p:ph type="title"/>
          </p:nvPr>
        </p:nvSpPr>
        <p:spPr>
          <a:xfrm>
            <a:off x="1217613" y="3429000"/>
            <a:ext cx="3411537" cy="1327150"/>
          </a:xfrm>
        </p:spPr>
        <p:txBody>
          <a:bodyPr anchor="b"/>
          <a:lstStyle/>
          <a:p>
            <a:r>
              <a:rPr lang="sv-SE"/>
              <a:t>Klicka här för att ändra mall för rubrikformat</a:t>
            </a:r>
          </a:p>
        </p:txBody>
      </p:sp>
      <p:sp>
        <p:nvSpPr>
          <p:cNvPr id="2" name="Platshållare för bildnummer 1"/>
          <p:cNvSpPr>
            <a:spLocks noGrp="1"/>
          </p:cNvSpPr>
          <p:nvPr>
            <p:ph type="sldNum" sz="quarter" idx="18"/>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77199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ollage-9-bilder">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26192" y="3004768"/>
            <a:ext cx="3402958" cy="2634032"/>
          </a:xfrm>
          <a:ln w="28575">
            <a:noFill/>
          </a:ln>
        </p:spPr>
        <p:txBody>
          <a:bodyPr/>
          <a:lstStyle/>
          <a:p>
            <a:r>
              <a:rPr lang="sv-SE"/>
              <a:t>Klicka på ikonen för att lägga till en bild</a:t>
            </a:r>
          </a:p>
        </p:txBody>
      </p:sp>
      <p:sp>
        <p:nvSpPr>
          <p:cNvPr id="15" name="Platshållare för bild 5"/>
          <p:cNvSpPr>
            <a:spLocks noGrp="1"/>
          </p:cNvSpPr>
          <p:nvPr>
            <p:ph type="pic" sz="quarter" idx="16"/>
          </p:nvPr>
        </p:nvSpPr>
        <p:spPr>
          <a:xfrm>
            <a:off x="1226191" y="1219200"/>
            <a:ext cx="1945633" cy="1772446"/>
          </a:xfrm>
          <a:ln w="28575">
            <a:noFill/>
          </a:ln>
        </p:spPr>
        <p:txBody>
          <a:bodyPr/>
          <a:lstStyle/>
          <a:p>
            <a:r>
              <a:rPr lang="sv-SE"/>
              <a:t>Klicka på ikonen för att lägga till en bild</a:t>
            </a:r>
          </a:p>
        </p:txBody>
      </p:sp>
      <p:sp>
        <p:nvSpPr>
          <p:cNvPr id="16" name="Platshållare för bild 5"/>
          <p:cNvSpPr>
            <a:spLocks noGrp="1"/>
          </p:cNvSpPr>
          <p:nvPr>
            <p:ph type="pic" sz="quarter" idx="17"/>
          </p:nvPr>
        </p:nvSpPr>
        <p:spPr>
          <a:xfrm>
            <a:off x="3193256" y="1219200"/>
            <a:ext cx="3388520" cy="1768475"/>
          </a:xfrm>
          <a:ln w="28575">
            <a:noFill/>
          </a:ln>
        </p:spPr>
        <p:txBody>
          <a:bodyPr/>
          <a:lstStyle/>
          <a:p>
            <a:r>
              <a:rPr lang="sv-SE"/>
              <a:t>Klicka på ikonen för att lägga till en bild</a:t>
            </a:r>
          </a:p>
        </p:txBody>
      </p:sp>
      <p:sp>
        <p:nvSpPr>
          <p:cNvPr id="8" name="Platshållare för bild 5"/>
          <p:cNvSpPr>
            <a:spLocks noGrp="1"/>
          </p:cNvSpPr>
          <p:nvPr>
            <p:ph type="pic" sz="quarter" idx="18"/>
          </p:nvPr>
        </p:nvSpPr>
        <p:spPr>
          <a:xfrm>
            <a:off x="4647572" y="3004768"/>
            <a:ext cx="3402958" cy="1751382"/>
          </a:xfrm>
          <a:ln w="28575">
            <a:noFill/>
          </a:ln>
        </p:spPr>
        <p:txBody>
          <a:bodyPr/>
          <a:lstStyle/>
          <a:p>
            <a:r>
              <a:rPr lang="sv-SE"/>
              <a:t>Klicka på ikonen för att lägga till en bild</a:t>
            </a:r>
          </a:p>
        </p:txBody>
      </p:sp>
      <p:sp>
        <p:nvSpPr>
          <p:cNvPr id="9" name="Platshållare för bild 5"/>
          <p:cNvSpPr>
            <a:spLocks noGrp="1"/>
          </p:cNvSpPr>
          <p:nvPr>
            <p:ph type="pic" sz="quarter" idx="19"/>
          </p:nvPr>
        </p:nvSpPr>
        <p:spPr>
          <a:xfrm>
            <a:off x="4647573" y="4780389"/>
            <a:ext cx="2410452" cy="858411"/>
          </a:xfrm>
          <a:ln w="28575">
            <a:noFill/>
          </a:ln>
        </p:spPr>
        <p:txBody>
          <a:bodyPr/>
          <a:lstStyle/>
          <a:p>
            <a:r>
              <a:rPr lang="sv-SE"/>
              <a:t>Klicka på ikonen för att lägga till en bild</a:t>
            </a:r>
          </a:p>
        </p:txBody>
      </p:sp>
      <p:sp>
        <p:nvSpPr>
          <p:cNvPr id="10" name="Platshållare för bild 5"/>
          <p:cNvSpPr>
            <a:spLocks noGrp="1"/>
          </p:cNvSpPr>
          <p:nvPr>
            <p:ph type="pic" sz="quarter" idx="20"/>
          </p:nvPr>
        </p:nvSpPr>
        <p:spPr>
          <a:xfrm>
            <a:off x="7085973" y="4780389"/>
            <a:ext cx="962652" cy="858411"/>
          </a:xfrm>
          <a:ln w="28575">
            <a:noFill/>
          </a:ln>
        </p:spPr>
        <p:txBody>
          <a:bodyPr/>
          <a:lstStyle/>
          <a:p>
            <a:r>
              <a:rPr lang="sv-SE"/>
              <a:t>Klicka på ikonen för att lägga till en bild</a:t>
            </a:r>
          </a:p>
        </p:txBody>
      </p:sp>
      <p:sp>
        <p:nvSpPr>
          <p:cNvPr id="11" name="Platshållare för bild 5"/>
          <p:cNvSpPr>
            <a:spLocks noGrp="1"/>
          </p:cNvSpPr>
          <p:nvPr>
            <p:ph type="pic" sz="quarter" idx="21"/>
          </p:nvPr>
        </p:nvSpPr>
        <p:spPr>
          <a:xfrm>
            <a:off x="6598444" y="1219200"/>
            <a:ext cx="2905125" cy="1768475"/>
          </a:xfrm>
          <a:ln w="28575">
            <a:noFill/>
          </a:ln>
        </p:spPr>
        <p:txBody>
          <a:bodyPr/>
          <a:lstStyle/>
          <a:p>
            <a:r>
              <a:rPr lang="sv-SE"/>
              <a:t>Klicka på ikonen för att lägga till en bild</a:t>
            </a:r>
          </a:p>
        </p:txBody>
      </p:sp>
      <p:sp>
        <p:nvSpPr>
          <p:cNvPr id="12" name="Platshållare för bild 5"/>
          <p:cNvSpPr>
            <a:spLocks noGrp="1"/>
          </p:cNvSpPr>
          <p:nvPr>
            <p:ph type="pic" sz="quarter" idx="22"/>
          </p:nvPr>
        </p:nvSpPr>
        <p:spPr>
          <a:xfrm>
            <a:off x="8070055" y="3004768"/>
            <a:ext cx="2895537" cy="2634032"/>
          </a:xfrm>
          <a:ln w="38100">
            <a:noFill/>
          </a:ln>
        </p:spPr>
        <p:txBody>
          <a:bodyPr/>
          <a:lstStyle/>
          <a:p>
            <a:r>
              <a:rPr lang="sv-SE"/>
              <a:t>Klicka på ikonen för att lägga till en bild</a:t>
            </a:r>
          </a:p>
        </p:txBody>
      </p:sp>
      <p:sp>
        <p:nvSpPr>
          <p:cNvPr id="13" name="Platshållare för bild 5"/>
          <p:cNvSpPr>
            <a:spLocks noGrp="1"/>
          </p:cNvSpPr>
          <p:nvPr>
            <p:ph type="pic" sz="quarter" idx="23"/>
          </p:nvPr>
        </p:nvSpPr>
        <p:spPr>
          <a:xfrm>
            <a:off x="9518775" y="1221849"/>
            <a:ext cx="1456468" cy="1765826"/>
          </a:xfrm>
          <a:ln w="28575">
            <a:noFill/>
          </a:ln>
        </p:spPr>
        <p:txBody>
          <a:bodyPr/>
          <a:lstStyle/>
          <a:p>
            <a:r>
              <a:rPr lang="sv-SE"/>
              <a:t>Klicka på ikonen för att lägga till en bild</a:t>
            </a:r>
          </a:p>
        </p:txBody>
      </p:sp>
      <p:sp>
        <p:nvSpPr>
          <p:cNvPr id="2" name="Platshållare för bildnummer 1"/>
          <p:cNvSpPr>
            <a:spLocks noGrp="1"/>
          </p:cNvSpPr>
          <p:nvPr>
            <p:ph type="sldNum" sz="quarter" idx="2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48457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097087"/>
            <a:ext cx="9747980" cy="353695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p:cNvSpPr>
            <a:spLocks noGrp="1"/>
          </p:cNvSpPr>
          <p:nvPr>
            <p:ph type="title"/>
          </p:nvPr>
        </p:nvSpPr>
        <p:spPr>
          <a:xfrm>
            <a:off x="1217613" y="1219200"/>
            <a:ext cx="9753599" cy="877887"/>
          </a:xfrm>
        </p:spPr>
        <p:txBody>
          <a:bodyPr/>
          <a:lstStyle/>
          <a:p>
            <a:r>
              <a:rPr lang="sv-SE"/>
              <a:t>Klicka här för att ändra mall för rubrikformat</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17680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6" name="textruta 5"/>
          <p:cNvSpPr txBox="1"/>
          <p:nvPr userDrawn="1"/>
        </p:nvSpPr>
        <p:spPr>
          <a:xfrm>
            <a:off x="978198" y="692696"/>
            <a:ext cx="3168352" cy="2646878"/>
          </a:xfrm>
          <a:prstGeom prst="rect">
            <a:avLst/>
          </a:prstGeom>
          <a:noFill/>
        </p:spPr>
        <p:txBody>
          <a:bodyPr wrap="square" rtlCol="0">
            <a:spAutoFit/>
          </a:bodyPr>
          <a:lstStyle/>
          <a:p>
            <a:r>
              <a:rPr lang="sv-SE" sz="16600" spc="-150">
                <a:solidFill>
                  <a:schemeClr val="tx1">
                    <a:lumMod val="25000"/>
                    <a:lumOff val="75000"/>
                  </a:schemeClr>
                </a:solidFill>
                <a:latin typeface="Source Sans Pro Black" panose="020B0803030403020204" pitchFamily="34" charset="0"/>
              </a:rPr>
              <a:t>”</a:t>
            </a:r>
          </a:p>
        </p:txBody>
      </p:sp>
      <p:sp>
        <p:nvSpPr>
          <p:cNvPr id="2" name="Rubrik 1"/>
          <p:cNvSpPr>
            <a:spLocks noGrp="1"/>
          </p:cNvSpPr>
          <p:nvPr>
            <p:ph type="title"/>
          </p:nvPr>
        </p:nvSpPr>
        <p:spPr>
          <a:xfrm>
            <a:off x="2679700" y="1219200"/>
            <a:ext cx="8291512" cy="4419600"/>
          </a:xfrm>
        </p:spPr>
        <p:txBody>
          <a:bodyPr/>
          <a:lstStyle>
            <a:lvl1pPr>
              <a:defRPr b="1" i="1"/>
            </a:lvl1pPr>
          </a:lstStyle>
          <a:p>
            <a:r>
              <a:rPr lang="sv-SE"/>
              <a:t>Klicka här för att ändra mall för rubrikformat</a:t>
            </a:r>
          </a:p>
        </p:txBody>
      </p:sp>
      <p:sp>
        <p:nvSpPr>
          <p:cNvPr id="7" name="Platshållare för bildnummer 6"/>
          <p:cNvSpPr>
            <a:spLocks noGrp="1"/>
          </p:cNvSpPr>
          <p:nvPr>
            <p:ph type="sldNum" sz="quarter" idx="10"/>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07023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09671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BBEE1F-EAD7-071F-29BF-51D2024422BC}"/>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A133641-6327-C1B4-6534-036CEF0247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4C7A2EA-8480-B1C9-124F-F4D99E5D90E1}"/>
              </a:ext>
            </a:extLst>
          </p:cNvPr>
          <p:cNvSpPr>
            <a:spLocks noGrp="1"/>
          </p:cNvSpPr>
          <p:nvPr>
            <p:ph type="dt" sz="half" idx="10"/>
          </p:nvPr>
        </p:nvSpPr>
        <p:spPr/>
        <p:txBody>
          <a:bodyPr/>
          <a:lstStyle/>
          <a:p>
            <a:fld id="{3DC97A63-5091-44E9-AD75-75331A8EC55D}" type="datetimeFigureOut">
              <a:rPr lang="sv-SE" smtClean="0"/>
              <a:t>2025-05-21</a:t>
            </a:fld>
            <a:endParaRPr lang="sv-SE"/>
          </a:p>
        </p:txBody>
      </p:sp>
      <p:sp>
        <p:nvSpPr>
          <p:cNvPr id="5" name="Platshållare för sidfot 4">
            <a:extLst>
              <a:ext uri="{FF2B5EF4-FFF2-40B4-BE49-F238E27FC236}">
                <a16:creationId xmlns:a16="http://schemas.microsoft.com/office/drawing/2014/main" id="{32041D45-39D5-39BA-4D4F-EC68ED1EF00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11D8B01-9D33-8DDC-F52A-8EB354963618}"/>
              </a:ext>
            </a:extLst>
          </p:cNvPr>
          <p:cNvSpPr>
            <a:spLocks noGrp="1"/>
          </p:cNvSpPr>
          <p:nvPr>
            <p:ph type="sldNum" sz="quarter" idx="12"/>
          </p:nvPr>
        </p:nvSpPr>
        <p:spPr/>
        <p:txBody>
          <a:bodyPr/>
          <a:lstStyle/>
          <a:p>
            <a:fld id="{75DCE13A-8D43-4C29-9B97-6962BB0D45F6}" type="slidenum">
              <a:rPr lang="sv-SE" smtClean="0"/>
              <a:t>‹#›</a:t>
            </a:fld>
            <a:endParaRPr lang="sv-SE"/>
          </a:p>
        </p:txBody>
      </p:sp>
    </p:spTree>
    <p:extLst>
      <p:ext uri="{BB962C8B-B14F-4D97-AF65-F5344CB8AC3E}">
        <p14:creationId xmlns:p14="http://schemas.microsoft.com/office/powerpoint/2010/main" val="23628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2046F0-80BC-8117-86EA-902F1F7190B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89E2478-4A12-CA51-E858-6899814C2E6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DCA9A7F-F076-C3D8-4779-BDB0A1FB3FA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D735561-78B7-A2DC-D2F8-B1D06F1A45E7}"/>
              </a:ext>
            </a:extLst>
          </p:cNvPr>
          <p:cNvSpPr>
            <a:spLocks noGrp="1"/>
          </p:cNvSpPr>
          <p:nvPr>
            <p:ph type="dt" sz="half" idx="10"/>
          </p:nvPr>
        </p:nvSpPr>
        <p:spPr/>
        <p:txBody>
          <a:bodyPr/>
          <a:lstStyle/>
          <a:p>
            <a:fld id="{B61BEF0D-F0BB-DE4B-95CE-6DB70DBA9567}" type="datetimeFigureOut">
              <a:rPr lang="en-US" smtClean="0"/>
              <a:pPr/>
              <a:t>5/21/2025</a:t>
            </a:fld>
            <a:endParaRPr lang="en-US"/>
          </a:p>
        </p:txBody>
      </p:sp>
      <p:sp>
        <p:nvSpPr>
          <p:cNvPr id="6" name="Platshållare för sidfot 5">
            <a:extLst>
              <a:ext uri="{FF2B5EF4-FFF2-40B4-BE49-F238E27FC236}">
                <a16:creationId xmlns:a16="http://schemas.microsoft.com/office/drawing/2014/main" id="{4872AADD-8D80-B51F-29B6-29A59945842B}"/>
              </a:ext>
            </a:extLst>
          </p:cNvPr>
          <p:cNvSpPr>
            <a:spLocks noGrp="1"/>
          </p:cNvSpPr>
          <p:nvPr>
            <p:ph type="ftr" sz="quarter" idx="11"/>
          </p:nvPr>
        </p:nvSpPr>
        <p:spPr/>
        <p:txBody>
          <a:bodyPr/>
          <a:lstStyle/>
          <a:p>
            <a:endParaRPr lang="en-US"/>
          </a:p>
        </p:txBody>
      </p:sp>
      <p:sp>
        <p:nvSpPr>
          <p:cNvPr id="7" name="Platshållare för bildnummer 6">
            <a:extLst>
              <a:ext uri="{FF2B5EF4-FFF2-40B4-BE49-F238E27FC236}">
                <a16:creationId xmlns:a16="http://schemas.microsoft.com/office/drawing/2014/main" id="{025AEA4F-68CD-A74B-117B-C38C0CF86B78}"/>
              </a:ext>
            </a:extLst>
          </p:cNvPr>
          <p:cNvSpPr>
            <a:spLocks noGrp="1"/>
          </p:cNvSpPr>
          <p:nvPr>
            <p:ph type="sldNum" sz="quarter" idx="12"/>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38510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D8778348-4C57-4407-883C-21C40966C84F}" type="datetimeFigureOut">
              <a:rPr lang="sv-SE" smtClean="0"/>
              <a:t>2025-05-21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C74246F-0681-41B1-9C25-3E54C430A627}" type="slidenum">
              <a:rPr lang="sv-SE" smtClean="0"/>
              <a:t>‹#›</a:t>
            </a:fld>
            <a:endParaRPr lang="sv-SE"/>
          </a:p>
        </p:txBody>
      </p:sp>
    </p:spTree>
    <p:extLst>
      <p:ext uri="{BB962C8B-B14F-4D97-AF65-F5344CB8AC3E}">
        <p14:creationId xmlns:p14="http://schemas.microsoft.com/office/powerpoint/2010/main" val="213356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uvudrubrik">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17613" y="1219200"/>
            <a:ext cx="9755187" cy="4419600"/>
          </a:xfrm>
        </p:spPr>
        <p:txBody>
          <a:bodyPr anchor="t">
            <a:noAutofit/>
          </a:bodyPr>
          <a:lstStyle>
            <a:lvl1pPr algn="r">
              <a:lnSpc>
                <a:spcPct val="80000"/>
              </a:lnSpc>
              <a:defRPr sz="8000">
                <a:solidFill>
                  <a:schemeClr val="bg1"/>
                </a:solidFill>
              </a:defRPr>
            </a:lvl1pPr>
          </a:lstStyle>
          <a:p>
            <a:r>
              <a:rPr lang="sv-SE"/>
              <a:t>Rubrik</a:t>
            </a:r>
            <a:br>
              <a:rPr lang="sv-SE"/>
            </a:br>
            <a:r>
              <a:rPr lang="sv-SE" err="1"/>
              <a:t>Rubrik</a:t>
            </a:r>
            <a:endParaRPr lang="sv-SE"/>
          </a:p>
        </p:txBody>
      </p:sp>
      <p:sp>
        <p:nvSpPr>
          <p:cNvPr id="3" name="Platshållare för bildnummer 2"/>
          <p:cNvSpPr>
            <a:spLocks noGrp="1"/>
          </p:cNvSpPr>
          <p:nvPr>
            <p:ph type="sldNum" sz="quarter" idx="10"/>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38203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uvudrubrik_föreläs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17613" y="1219200"/>
            <a:ext cx="9755187" cy="1768475"/>
          </a:xfrm>
        </p:spPr>
        <p:txBody>
          <a:bodyPr anchor="t">
            <a:noAutofit/>
          </a:bodyPr>
          <a:lstStyle>
            <a:lvl1pPr algn="r">
              <a:lnSpc>
                <a:spcPct val="80000"/>
              </a:lnSpc>
              <a:defRPr sz="8000">
                <a:solidFill>
                  <a:schemeClr val="bg1"/>
                </a:solidFill>
              </a:defRPr>
            </a:lvl1pPr>
          </a:lstStyle>
          <a:p>
            <a:r>
              <a:rPr lang="sv-SE"/>
              <a:t>Rubrik</a:t>
            </a:r>
            <a:br>
              <a:rPr lang="sv-SE"/>
            </a:br>
            <a:r>
              <a:rPr lang="sv-SE"/>
              <a:t>Underrubrik</a:t>
            </a:r>
            <a:br>
              <a:rPr lang="sv-SE"/>
            </a:br>
            <a:endParaRPr lang="sv-SE"/>
          </a:p>
        </p:txBody>
      </p:sp>
      <p:sp>
        <p:nvSpPr>
          <p:cNvPr id="7" name="Platshållare för text 6"/>
          <p:cNvSpPr>
            <a:spLocks noGrp="1"/>
          </p:cNvSpPr>
          <p:nvPr>
            <p:ph type="body" sz="quarter" idx="13" hasCustomPrompt="1"/>
          </p:nvPr>
        </p:nvSpPr>
        <p:spPr>
          <a:xfrm>
            <a:off x="1222375" y="3870325"/>
            <a:ext cx="9750425" cy="1768475"/>
          </a:xfrm>
        </p:spPr>
        <p:txBody>
          <a:bodyPr/>
          <a:lstStyle>
            <a:lvl1pPr marL="0" indent="0" algn="r">
              <a:buFont typeface="Arial" panose="020B0604020202020204" pitchFamily="34" charset="0"/>
              <a:buNone/>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sv-SE"/>
              <a:t>Namn Förnamn</a:t>
            </a:r>
          </a:p>
          <a:p>
            <a:pPr lvl="0"/>
            <a:r>
              <a:rPr lang="sv-SE"/>
              <a:t>Titel/yrke</a:t>
            </a:r>
          </a:p>
          <a:p>
            <a:pPr lvl="0"/>
            <a:r>
              <a:rPr lang="sv-SE"/>
              <a:t>Organisation/företag/avdelning</a:t>
            </a:r>
          </a:p>
        </p:txBody>
      </p:sp>
      <p:sp>
        <p:nvSpPr>
          <p:cNvPr id="3" name="Platshållare för bildnummer 2"/>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42043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helsida">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0" y="-1"/>
            <a:ext cx="12192000" cy="5638801"/>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16442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ubrik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097087"/>
            <a:ext cx="9747980" cy="353695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p:cNvSpPr>
            <a:spLocks noGrp="1"/>
          </p:cNvSpPr>
          <p:nvPr>
            <p:ph type="title"/>
          </p:nvPr>
        </p:nvSpPr>
        <p:spPr>
          <a:xfrm>
            <a:off x="1217613" y="1219200"/>
            <a:ext cx="9753599" cy="877887"/>
          </a:xfrm>
        </p:spPr>
        <p:txBody>
          <a:bodyPr/>
          <a:lstStyle/>
          <a:p>
            <a:r>
              <a:rPr lang="sv-SE"/>
              <a:t>Klicka här för att ändra format</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91261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ubrik-2-rade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987675"/>
            <a:ext cx="9747980"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p:cNvSpPr>
            <a:spLocks noGrp="1"/>
          </p:cNvSpPr>
          <p:nvPr>
            <p:ph type="title"/>
          </p:nvPr>
        </p:nvSpPr>
        <p:spPr>
          <a:xfrm>
            <a:off x="1217613" y="1219200"/>
            <a:ext cx="9753599" cy="1768475"/>
          </a:xfrm>
        </p:spPr>
        <p:txBody>
          <a:bodyPr/>
          <a:lstStyle/>
          <a:p>
            <a:r>
              <a:rPr lang="sv-SE"/>
              <a:t>Klicka här för att ändra format</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43972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2-rade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987675"/>
            <a:ext cx="9747980"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p:cNvSpPr>
            <a:spLocks noGrp="1"/>
          </p:cNvSpPr>
          <p:nvPr>
            <p:ph type="title"/>
          </p:nvPr>
        </p:nvSpPr>
        <p:spPr>
          <a:xfrm>
            <a:off x="1217613" y="1219200"/>
            <a:ext cx="9753599" cy="1768475"/>
          </a:xfrm>
        </p:spPr>
        <p:txBody>
          <a:bodyPr/>
          <a:lstStyle/>
          <a:p>
            <a:r>
              <a:rPr lang="sv-SE"/>
              <a:t>Klicka här för att ändra mall för rubrikformat</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33123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1"/>
            <a:ext cx="9747980"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67235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brik_fält-bred_fält-bre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format</a:t>
            </a:r>
          </a:p>
        </p:txBody>
      </p:sp>
      <p:sp>
        <p:nvSpPr>
          <p:cNvPr id="7" name="Platshållare för innehåll 6"/>
          <p:cNvSpPr>
            <a:spLocks noGrp="1"/>
          </p:cNvSpPr>
          <p:nvPr>
            <p:ph sz="quarter" idx="13"/>
          </p:nvPr>
        </p:nvSpPr>
        <p:spPr>
          <a:xfrm>
            <a:off x="1217613" y="2101850"/>
            <a:ext cx="975518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6"/>
          <p:cNvSpPr>
            <a:spLocks noGrp="1"/>
          </p:cNvSpPr>
          <p:nvPr>
            <p:ph sz="quarter" idx="14"/>
          </p:nvPr>
        </p:nvSpPr>
        <p:spPr>
          <a:xfrm>
            <a:off x="1217613" y="3871912"/>
            <a:ext cx="975518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98919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ubrik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a:t>Klicka här för att ändra format</a:t>
            </a:r>
          </a:p>
        </p:txBody>
      </p:sp>
      <p:sp>
        <p:nvSpPr>
          <p:cNvPr id="8" name="Platshållare för bild 7"/>
          <p:cNvSpPr>
            <a:spLocks noGrp="1"/>
          </p:cNvSpPr>
          <p:nvPr>
            <p:ph type="pic" sz="quarter" idx="13"/>
          </p:nvPr>
        </p:nvSpPr>
        <p:spPr>
          <a:xfrm>
            <a:off x="1217613" y="2101850"/>
            <a:ext cx="9747250" cy="3536950"/>
          </a:xfrm>
        </p:spPr>
        <p:txBody>
          <a:bodyPr/>
          <a:lstStyle/>
          <a:p>
            <a:endParaRPr lang="sv-SE"/>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82564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ubrik_bild-utfallande">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a:t>Klicka här för att ändra format</a:t>
            </a:r>
          </a:p>
        </p:txBody>
      </p:sp>
      <p:sp>
        <p:nvSpPr>
          <p:cNvPr id="8" name="Platshållare för bild 7"/>
          <p:cNvSpPr>
            <a:spLocks noGrp="1"/>
          </p:cNvSpPr>
          <p:nvPr>
            <p:ph type="pic" sz="quarter" idx="13"/>
          </p:nvPr>
        </p:nvSpPr>
        <p:spPr>
          <a:xfrm>
            <a:off x="0" y="2101850"/>
            <a:ext cx="12192000" cy="3536950"/>
          </a:xfrm>
        </p:spPr>
        <p:txBody>
          <a:bodyPr/>
          <a:lstStyle/>
          <a:p>
            <a:endParaRPr lang="sv-SE"/>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34357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ubrik-2-rader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1768475"/>
          </a:xfrm>
        </p:spPr>
        <p:txBody>
          <a:bodyPr/>
          <a:lstStyle/>
          <a:p>
            <a:r>
              <a:rPr lang="sv-SE"/>
              <a:t>Klicka här för att ändra format</a:t>
            </a:r>
          </a:p>
        </p:txBody>
      </p:sp>
      <p:sp>
        <p:nvSpPr>
          <p:cNvPr id="8" name="Platshållare för bild 7"/>
          <p:cNvSpPr>
            <a:spLocks noGrp="1"/>
          </p:cNvSpPr>
          <p:nvPr>
            <p:ph type="pic" sz="quarter" idx="13"/>
          </p:nvPr>
        </p:nvSpPr>
        <p:spPr>
          <a:xfrm>
            <a:off x="1217613" y="2987674"/>
            <a:ext cx="9747250" cy="2651125"/>
          </a:xfrm>
        </p:spPr>
        <p:txBody>
          <a:bodyPr/>
          <a:lstStyle/>
          <a:p>
            <a:endParaRPr lang="sv-SE"/>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414598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ubrik-2-rader_bild-utfallande">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1768475"/>
          </a:xfrm>
        </p:spPr>
        <p:txBody>
          <a:bodyPr/>
          <a:lstStyle/>
          <a:p>
            <a:r>
              <a:rPr lang="sv-SE"/>
              <a:t>Klicka här för att ändra format</a:t>
            </a:r>
          </a:p>
        </p:txBody>
      </p:sp>
      <p:sp>
        <p:nvSpPr>
          <p:cNvPr id="8" name="Platshållare för bild 7"/>
          <p:cNvSpPr>
            <a:spLocks noGrp="1"/>
          </p:cNvSpPr>
          <p:nvPr>
            <p:ph type="pic" sz="quarter" idx="13"/>
          </p:nvPr>
        </p:nvSpPr>
        <p:spPr>
          <a:xfrm>
            <a:off x="0" y="2987674"/>
            <a:ext cx="12192000" cy="2651125"/>
          </a:xfrm>
        </p:spPr>
        <p:txBody>
          <a:bodyPr/>
          <a:lstStyle/>
          <a:p>
            <a:endParaRPr lang="sv-SE"/>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64135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9747250" cy="4419599"/>
          </a:xfrm>
        </p:spPr>
        <p:txBody>
          <a:bodyPr/>
          <a:lstStyle/>
          <a:p>
            <a:endParaRPr lang="sv-SE"/>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0419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ld-utfalland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1219200"/>
            <a:ext cx="12192000" cy="4419599"/>
          </a:xfrm>
        </p:spPr>
        <p:txBody>
          <a:bodyPr/>
          <a:lstStyle/>
          <a:p>
            <a:endParaRPr lang="sv-SE"/>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42943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ubrik_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2111375"/>
            <a:ext cx="4386262" cy="3522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9"/>
          <p:cNvSpPr>
            <a:spLocks noGrp="1" noChangeAspect="1"/>
          </p:cNvSpPr>
          <p:nvPr>
            <p:ph sz="quarter" idx="14"/>
          </p:nvPr>
        </p:nvSpPr>
        <p:spPr>
          <a:xfrm>
            <a:off x="6581775" y="2111375"/>
            <a:ext cx="4386263" cy="3522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p:cNvSpPr>
            <a:spLocks noGrp="1"/>
          </p:cNvSpPr>
          <p:nvPr>
            <p:ph type="title"/>
          </p:nvPr>
        </p:nvSpPr>
        <p:spPr>
          <a:xfrm>
            <a:off x="1217613" y="1219200"/>
            <a:ext cx="9753599" cy="877887"/>
          </a:xfrm>
        </p:spPr>
        <p:txBody>
          <a:bodyPr/>
          <a:lstStyle/>
          <a:p>
            <a:r>
              <a:rPr lang="sv-SE"/>
              <a:t>Klicka här för att ändra format</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0295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ubrik-2-rader_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3001963"/>
            <a:ext cx="4386262" cy="26320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9"/>
          <p:cNvSpPr>
            <a:spLocks noGrp="1" noChangeAspect="1"/>
          </p:cNvSpPr>
          <p:nvPr>
            <p:ph sz="quarter" idx="14"/>
          </p:nvPr>
        </p:nvSpPr>
        <p:spPr>
          <a:xfrm>
            <a:off x="6581775" y="3001963"/>
            <a:ext cx="4386263" cy="26320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p:cNvSpPr>
            <a:spLocks noGrp="1"/>
          </p:cNvSpPr>
          <p:nvPr>
            <p:ph type="title"/>
          </p:nvPr>
        </p:nvSpPr>
        <p:spPr>
          <a:xfrm>
            <a:off x="1217613" y="1219200"/>
            <a:ext cx="9753599" cy="1768475"/>
          </a:xfrm>
        </p:spPr>
        <p:txBody>
          <a:bodyPr/>
          <a:lstStyle/>
          <a:p>
            <a:r>
              <a:rPr lang="sv-SE"/>
              <a:t>Klicka här för att ändra format</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68597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1"/>
            <a:ext cx="9747980"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422991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1219201"/>
            <a:ext cx="4386262"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9"/>
          <p:cNvSpPr>
            <a:spLocks noGrp="1" noChangeAspect="1"/>
          </p:cNvSpPr>
          <p:nvPr>
            <p:ph sz="quarter" idx="14"/>
          </p:nvPr>
        </p:nvSpPr>
        <p:spPr>
          <a:xfrm>
            <a:off x="6581775" y="1219201"/>
            <a:ext cx="4386263"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91253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ubrik_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2111375"/>
            <a:ext cx="4386263" cy="3522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p:cNvSpPr>
            <a:spLocks noGrp="1"/>
          </p:cNvSpPr>
          <p:nvPr>
            <p:ph type="title"/>
          </p:nvPr>
        </p:nvSpPr>
        <p:spPr>
          <a:xfrm>
            <a:off x="1217613" y="1219200"/>
            <a:ext cx="9753599" cy="877887"/>
          </a:xfrm>
        </p:spPr>
        <p:txBody>
          <a:bodyPr/>
          <a:lstStyle/>
          <a:p>
            <a:r>
              <a:rPr lang="sv-SE"/>
              <a:t>Klicka här för att ändra format</a:t>
            </a:r>
          </a:p>
        </p:txBody>
      </p:sp>
      <p:sp>
        <p:nvSpPr>
          <p:cNvPr id="8" name="Platshållare för bild 7"/>
          <p:cNvSpPr>
            <a:spLocks noGrp="1"/>
          </p:cNvSpPr>
          <p:nvPr>
            <p:ph type="pic" sz="quarter" idx="15"/>
          </p:nvPr>
        </p:nvSpPr>
        <p:spPr>
          <a:xfrm>
            <a:off x="1222375" y="2111375"/>
            <a:ext cx="4381500" cy="3522663"/>
          </a:xfrm>
        </p:spPr>
        <p:txBody>
          <a:bodyPr/>
          <a:lstStyle/>
          <a:p>
            <a:endParaRPr lang="sv-SE"/>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59549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ubrik-2-rader_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2987675"/>
            <a:ext cx="4386263"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p:cNvSpPr>
            <a:spLocks noGrp="1"/>
          </p:cNvSpPr>
          <p:nvPr>
            <p:ph type="title"/>
          </p:nvPr>
        </p:nvSpPr>
        <p:spPr>
          <a:xfrm>
            <a:off x="1217613" y="1219200"/>
            <a:ext cx="9753599" cy="1768475"/>
          </a:xfrm>
        </p:spPr>
        <p:txBody>
          <a:bodyPr/>
          <a:lstStyle/>
          <a:p>
            <a:r>
              <a:rPr lang="sv-SE"/>
              <a:t>Klicka här för att ändra format</a:t>
            </a:r>
          </a:p>
        </p:txBody>
      </p:sp>
      <p:sp>
        <p:nvSpPr>
          <p:cNvPr id="8" name="Platshållare för bild 7"/>
          <p:cNvSpPr>
            <a:spLocks noGrp="1"/>
          </p:cNvSpPr>
          <p:nvPr>
            <p:ph type="pic" sz="quarter" idx="15"/>
          </p:nvPr>
        </p:nvSpPr>
        <p:spPr>
          <a:xfrm>
            <a:off x="1222375" y="2987675"/>
            <a:ext cx="4381500" cy="2646363"/>
          </a:xfrm>
        </p:spPr>
        <p:txBody>
          <a:bodyPr/>
          <a:lstStyle/>
          <a:p>
            <a:endParaRPr lang="sv-SE"/>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5625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1219201"/>
            <a:ext cx="4386263"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7"/>
          <p:cNvSpPr>
            <a:spLocks noGrp="1"/>
          </p:cNvSpPr>
          <p:nvPr>
            <p:ph type="pic" sz="quarter" idx="15"/>
          </p:nvPr>
        </p:nvSpPr>
        <p:spPr>
          <a:xfrm>
            <a:off x="1222375" y="1219201"/>
            <a:ext cx="4381500" cy="4414838"/>
          </a:xfrm>
        </p:spPr>
        <p:txBody>
          <a:bodyPr/>
          <a:lstStyle/>
          <a:p>
            <a:endParaRPr lang="sv-SE"/>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05118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ubrik_fält-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format</a:t>
            </a:r>
          </a:p>
        </p:txBody>
      </p:sp>
      <p:sp>
        <p:nvSpPr>
          <p:cNvPr id="7" name="Platshållare för innehåll 6"/>
          <p:cNvSpPr>
            <a:spLocks noGrp="1"/>
          </p:cNvSpPr>
          <p:nvPr>
            <p:ph sz="quarter" idx="13"/>
          </p:nvPr>
        </p:nvSpPr>
        <p:spPr>
          <a:xfrm>
            <a:off x="1217613" y="2101850"/>
            <a:ext cx="6342062" cy="35321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8"/>
          <p:cNvSpPr>
            <a:spLocks noGrp="1"/>
          </p:cNvSpPr>
          <p:nvPr>
            <p:ph sz="quarter" idx="14"/>
          </p:nvPr>
        </p:nvSpPr>
        <p:spPr>
          <a:xfrm>
            <a:off x="8048626" y="2101850"/>
            <a:ext cx="2922588"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88675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ubrik-2-rader_fält-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format</a:t>
            </a:r>
          </a:p>
        </p:txBody>
      </p:sp>
      <p:sp>
        <p:nvSpPr>
          <p:cNvPr id="7" name="Platshållare för innehåll 6"/>
          <p:cNvSpPr>
            <a:spLocks noGrp="1"/>
          </p:cNvSpPr>
          <p:nvPr>
            <p:ph sz="quarter" idx="13"/>
          </p:nvPr>
        </p:nvSpPr>
        <p:spPr>
          <a:xfrm>
            <a:off x="1217613" y="2987675"/>
            <a:ext cx="6342062" cy="26463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8"/>
          <p:cNvSpPr>
            <a:spLocks noGrp="1"/>
          </p:cNvSpPr>
          <p:nvPr>
            <p:ph sz="quarter" idx="14"/>
          </p:nvPr>
        </p:nvSpPr>
        <p:spPr>
          <a:xfrm>
            <a:off x="8048626" y="2987674"/>
            <a:ext cx="2922588"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5210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ält-sto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8036656" y="1219200"/>
            <a:ext cx="2928937" cy="441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p:cNvSpPr>
            <a:spLocks noGrp="1"/>
          </p:cNvSpPr>
          <p:nvPr>
            <p:ph sz="quarter" idx="17"/>
          </p:nvPr>
        </p:nvSpPr>
        <p:spPr>
          <a:xfrm>
            <a:off x="1222375" y="1219200"/>
            <a:ext cx="6335713" cy="441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8"/>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8155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_bild-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format</a:t>
            </a:r>
          </a:p>
        </p:txBody>
      </p:sp>
      <p:sp>
        <p:nvSpPr>
          <p:cNvPr id="8" name="Platshållare för bild 7"/>
          <p:cNvSpPr>
            <a:spLocks noGrp="1"/>
          </p:cNvSpPr>
          <p:nvPr>
            <p:ph type="pic" sz="quarter" idx="13"/>
          </p:nvPr>
        </p:nvSpPr>
        <p:spPr>
          <a:xfrm>
            <a:off x="1217613" y="2101850"/>
            <a:ext cx="6342062" cy="3536949"/>
          </a:xfrm>
        </p:spPr>
        <p:txBody>
          <a:bodyPr/>
          <a:lstStyle/>
          <a:p>
            <a:endParaRPr lang="sv-SE"/>
          </a:p>
        </p:txBody>
      </p:sp>
      <p:sp>
        <p:nvSpPr>
          <p:cNvPr id="10" name="Platshållare för innehåll 9"/>
          <p:cNvSpPr>
            <a:spLocks noGrp="1"/>
          </p:cNvSpPr>
          <p:nvPr>
            <p:ph sz="quarter" idx="14"/>
          </p:nvPr>
        </p:nvSpPr>
        <p:spPr>
          <a:xfrm>
            <a:off x="8048625" y="2101850"/>
            <a:ext cx="2924175" cy="3536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64420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2-rader_bild-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format</a:t>
            </a:r>
          </a:p>
        </p:txBody>
      </p:sp>
      <p:sp>
        <p:nvSpPr>
          <p:cNvPr id="8" name="Platshållare för bild 7"/>
          <p:cNvSpPr>
            <a:spLocks noGrp="1"/>
          </p:cNvSpPr>
          <p:nvPr>
            <p:ph type="pic" sz="quarter" idx="13"/>
          </p:nvPr>
        </p:nvSpPr>
        <p:spPr>
          <a:xfrm>
            <a:off x="1217613" y="2987675"/>
            <a:ext cx="6342062" cy="2651124"/>
          </a:xfrm>
        </p:spPr>
        <p:txBody>
          <a:bodyPr/>
          <a:lstStyle/>
          <a:p>
            <a:endParaRPr lang="sv-SE"/>
          </a:p>
        </p:txBody>
      </p:sp>
      <p:sp>
        <p:nvSpPr>
          <p:cNvPr id="10" name="Platshållare för innehåll 9"/>
          <p:cNvSpPr>
            <a:spLocks noGrp="1"/>
          </p:cNvSpPr>
          <p:nvPr>
            <p:ph sz="quarter" idx="14"/>
          </p:nvPr>
        </p:nvSpPr>
        <p:spPr>
          <a:xfrm>
            <a:off x="8048625" y="2987674"/>
            <a:ext cx="2924175" cy="26511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14226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ld-sto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8036656" y="1219200"/>
            <a:ext cx="2928937" cy="441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7"/>
          <p:cNvSpPr>
            <a:spLocks noGrp="1"/>
          </p:cNvSpPr>
          <p:nvPr>
            <p:ph type="pic" sz="quarter" idx="14"/>
          </p:nvPr>
        </p:nvSpPr>
        <p:spPr>
          <a:xfrm>
            <a:off x="1217613" y="1219200"/>
            <a:ext cx="6335713" cy="4419600"/>
          </a:xfrm>
        </p:spPr>
        <p:txBody>
          <a:bodyPr/>
          <a:lstStyle/>
          <a:p>
            <a:endParaRPr lang="sv-SE"/>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19781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_fält-bred_fält-bre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mall för rubrikformat</a:t>
            </a:r>
          </a:p>
        </p:txBody>
      </p:sp>
      <p:sp>
        <p:nvSpPr>
          <p:cNvPr id="7" name="Platshållare för innehåll 6"/>
          <p:cNvSpPr>
            <a:spLocks noGrp="1"/>
          </p:cNvSpPr>
          <p:nvPr>
            <p:ph sz="quarter" idx="13"/>
          </p:nvPr>
        </p:nvSpPr>
        <p:spPr>
          <a:xfrm>
            <a:off x="1217613" y="2101850"/>
            <a:ext cx="975518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6"/>
          <p:cNvSpPr>
            <a:spLocks noGrp="1"/>
          </p:cNvSpPr>
          <p:nvPr>
            <p:ph sz="quarter" idx="14"/>
          </p:nvPr>
        </p:nvSpPr>
        <p:spPr>
          <a:xfrm>
            <a:off x="1217613" y="3871912"/>
            <a:ext cx="975518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31170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ubrik_bild-stor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format</a:t>
            </a:r>
          </a:p>
        </p:txBody>
      </p:sp>
      <p:sp>
        <p:nvSpPr>
          <p:cNvPr id="8" name="Platshållare för bild 7"/>
          <p:cNvSpPr>
            <a:spLocks noGrp="1"/>
          </p:cNvSpPr>
          <p:nvPr>
            <p:ph type="pic" sz="quarter" idx="13"/>
          </p:nvPr>
        </p:nvSpPr>
        <p:spPr>
          <a:xfrm>
            <a:off x="1217613" y="2101850"/>
            <a:ext cx="6342062" cy="3536949"/>
          </a:xfrm>
        </p:spPr>
        <p:txBody>
          <a:bodyPr/>
          <a:lstStyle/>
          <a:p>
            <a:endParaRPr lang="sv-SE"/>
          </a:p>
        </p:txBody>
      </p:sp>
      <p:sp>
        <p:nvSpPr>
          <p:cNvPr id="14" name="Platshållare för bild 13"/>
          <p:cNvSpPr>
            <a:spLocks noGrp="1"/>
          </p:cNvSpPr>
          <p:nvPr>
            <p:ph type="pic" sz="quarter" idx="15"/>
          </p:nvPr>
        </p:nvSpPr>
        <p:spPr>
          <a:xfrm>
            <a:off x="8048625" y="2101850"/>
            <a:ext cx="2924175" cy="3536949"/>
          </a:xfrm>
        </p:spPr>
        <p:txBody>
          <a:bodyPr/>
          <a:lstStyle/>
          <a:p>
            <a:endParaRPr lang="sv-SE"/>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73647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ubrik-2-rader_bild-stor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6"/>
          </a:xfrm>
        </p:spPr>
        <p:txBody>
          <a:bodyPr/>
          <a:lstStyle/>
          <a:p>
            <a:r>
              <a:rPr lang="sv-SE"/>
              <a:t>Klicka här för att ändra format</a:t>
            </a:r>
          </a:p>
        </p:txBody>
      </p:sp>
      <p:sp>
        <p:nvSpPr>
          <p:cNvPr id="8" name="Platshållare för bild 7"/>
          <p:cNvSpPr>
            <a:spLocks noGrp="1"/>
          </p:cNvSpPr>
          <p:nvPr>
            <p:ph type="pic" sz="quarter" idx="13"/>
          </p:nvPr>
        </p:nvSpPr>
        <p:spPr>
          <a:xfrm>
            <a:off x="1217613" y="2987675"/>
            <a:ext cx="6342062" cy="2651124"/>
          </a:xfrm>
        </p:spPr>
        <p:txBody>
          <a:bodyPr/>
          <a:lstStyle/>
          <a:p>
            <a:endParaRPr lang="sv-SE"/>
          </a:p>
        </p:txBody>
      </p:sp>
      <p:sp>
        <p:nvSpPr>
          <p:cNvPr id="14" name="Platshållare för bild 13"/>
          <p:cNvSpPr>
            <a:spLocks noGrp="1"/>
          </p:cNvSpPr>
          <p:nvPr>
            <p:ph type="pic" sz="quarter" idx="15"/>
          </p:nvPr>
        </p:nvSpPr>
        <p:spPr>
          <a:xfrm>
            <a:off x="8048625" y="2987675"/>
            <a:ext cx="2924175" cy="2651124"/>
          </a:xfrm>
        </p:spPr>
        <p:txBody>
          <a:bodyPr/>
          <a:lstStyle/>
          <a:p>
            <a:endParaRPr lang="sv-SE"/>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53969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d-stor_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6342062" cy="4419599"/>
          </a:xfrm>
        </p:spPr>
        <p:txBody>
          <a:bodyPr/>
          <a:lstStyle/>
          <a:p>
            <a:endParaRPr lang="sv-SE"/>
          </a:p>
        </p:txBody>
      </p:sp>
      <p:sp>
        <p:nvSpPr>
          <p:cNvPr id="14" name="Platshållare för bild 13"/>
          <p:cNvSpPr>
            <a:spLocks noGrp="1"/>
          </p:cNvSpPr>
          <p:nvPr>
            <p:ph type="pic" sz="quarter" idx="15"/>
          </p:nvPr>
        </p:nvSpPr>
        <p:spPr>
          <a:xfrm>
            <a:off x="8048625" y="1219200"/>
            <a:ext cx="2924175" cy="4419599"/>
          </a:xfrm>
        </p:spPr>
        <p:txBody>
          <a:bodyPr/>
          <a:lstStyle/>
          <a:p>
            <a:endParaRPr lang="sv-SE"/>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4252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ubrik_fält_fält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200"/>
            <a:ext cx="9753599" cy="877888"/>
          </a:xfrm>
        </p:spPr>
        <p:txBody>
          <a:bodyPr/>
          <a:lstStyle/>
          <a:p>
            <a:r>
              <a:rPr lang="sv-SE"/>
              <a:t>Klicka här för att ändra format</a:t>
            </a:r>
          </a:p>
        </p:txBody>
      </p:sp>
      <p:sp>
        <p:nvSpPr>
          <p:cNvPr id="7" name="Platshållare för innehåll 6"/>
          <p:cNvSpPr>
            <a:spLocks noGrp="1"/>
          </p:cNvSpPr>
          <p:nvPr>
            <p:ph sz="quarter" idx="13"/>
          </p:nvPr>
        </p:nvSpPr>
        <p:spPr>
          <a:xfrm>
            <a:off x="1217613" y="2101850"/>
            <a:ext cx="2928937"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8"/>
          <p:cNvSpPr>
            <a:spLocks noGrp="1"/>
          </p:cNvSpPr>
          <p:nvPr>
            <p:ph sz="quarter" idx="14"/>
          </p:nvPr>
        </p:nvSpPr>
        <p:spPr>
          <a:xfrm>
            <a:off x="8048626" y="2101850"/>
            <a:ext cx="2922588"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8"/>
          <p:cNvSpPr>
            <a:spLocks noGrp="1"/>
          </p:cNvSpPr>
          <p:nvPr>
            <p:ph sz="quarter" idx="15"/>
          </p:nvPr>
        </p:nvSpPr>
        <p:spPr>
          <a:xfrm>
            <a:off x="4629151" y="2101850"/>
            <a:ext cx="2930524"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65737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ubrik-2-rader_fält_fält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format</a:t>
            </a:r>
          </a:p>
        </p:txBody>
      </p:sp>
      <p:sp>
        <p:nvSpPr>
          <p:cNvPr id="7" name="Platshållare för innehåll 6"/>
          <p:cNvSpPr>
            <a:spLocks noGrp="1"/>
          </p:cNvSpPr>
          <p:nvPr>
            <p:ph sz="quarter" idx="13"/>
          </p:nvPr>
        </p:nvSpPr>
        <p:spPr>
          <a:xfrm>
            <a:off x="1217613" y="2987674"/>
            <a:ext cx="2928937"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8"/>
          <p:cNvSpPr>
            <a:spLocks noGrp="1"/>
          </p:cNvSpPr>
          <p:nvPr>
            <p:ph sz="quarter" idx="14"/>
          </p:nvPr>
        </p:nvSpPr>
        <p:spPr>
          <a:xfrm>
            <a:off x="8048626" y="2987674"/>
            <a:ext cx="2922588"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8"/>
          <p:cNvSpPr>
            <a:spLocks noGrp="1"/>
          </p:cNvSpPr>
          <p:nvPr>
            <p:ph sz="quarter" idx="15"/>
          </p:nvPr>
        </p:nvSpPr>
        <p:spPr>
          <a:xfrm>
            <a:off x="4629151" y="2987674"/>
            <a:ext cx="2930524"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79717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ält_fält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0"/>
            <a:ext cx="2928937"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8"/>
          <p:cNvSpPr>
            <a:spLocks noGrp="1"/>
          </p:cNvSpPr>
          <p:nvPr>
            <p:ph sz="quarter" idx="14"/>
          </p:nvPr>
        </p:nvSpPr>
        <p:spPr>
          <a:xfrm>
            <a:off x="8048626" y="1219200"/>
            <a:ext cx="2922588"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8"/>
          <p:cNvSpPr>
            <a:spLocks noGrp="1"/>
          </p:cNvSpPr>
          <p:nvPr>
            <p:ph sz="quarter" idx="15"/>
          </p:nvPr>
        </p:nvSpPr>
        <p:spPr>
          <a:xfrm>
            <a:off x="4629151" y="1219200"/>
            <a:ext cx="2930524"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49573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Rubrik_bild_bild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200"/>
            <a:ext cx="9753599" cy="877888"/>
          </a:xfrm>
        </p:spPr>
        <p:txBody>
          <a:bodyPr/>
          <a:lstStyle/>
          <a:p>
            <a:r>
              <a:rPr lang="sv-SE"/>
              <a:t>Klicka här för att ändra format</a:t>
            </a:r>
          </a:p>
        </p:txBody>
      </p:sp>
      <p:sp>
        <p:nvSpPr>
          <p:cNvPr id="8" name="Platshållare för bild 7"/>
          <p:cNvSpPr>
            <a:spLocks noGrp="1"/>
          </p:cNvSpPr>
          <p:nvPr>
            <p:ph type="pic" sz="quarter" idx="13"/>
          </p:nvPr>
        </p:nvSpPr>
        <p:spPr>
          <a:xfrm>
            <a:off x="1217613" y="2101850"/>
            <a:ext cx="2928937" cy="3536950"/>
          </a:xfrm>
        </p:spPr>
        <p:txBody>
          <a:bodyPr/>
          <a:lstStyle/>
          <a:p>
            <a:endParaRPr lang="sv-SE"/>
          </a:p>
        </p:txBody>
      </p:sp>
      <p:sp>
        <p:nvSpPr>
          <p:cNvPr id="12" name="Platshållare för bild 11"/>
          <p:cNvSpPr>
            <a:spLocks noGrp="1"/>
          </p:cNvSpPr>
          <p:nvPr>
            <p:ph type="pic" sz="quarter" idx="14"/>
          </p:nvPr>
        </p:nvSpPr>
        <p:spPr>
          <a:xfrm>
            <a:off x="4629150" y="2101850"/>
            <a:ext cx="2930525" cy="3536950"/>
          </a:xfrm>
        </p:spPr>
        <p:txBody>
          <a:bodyPr/>
          <a:lstStyle/>
          <a:p>
            <a:endParaRPr lang="sv-SE"/>
          </a:p>
        </p:txBody>
      </p:sp>
      <p:sp>
        <p:nvSpPr>
          <p:cNvPr id="14" name="Platshållare för bild 13"/>
          <p:cNvSpPr>
            <a:spLocks noGrp="1"/>
          </p:cNvSpPr>
          <p:nvPr>
            <p:ph type="pic" sz="quarter" idx="15"/>
          </p:nvPr>
        </p:nvSpPr>
        <p:spPr>
          <a:xfrm>
            <a:off x="8048625" y="2101850"/>
            <a:ext cx="2924175" cy="3536950"/>
          </a:xfrm>
        </p:spPr>
        <p:txBody>
          <a:bodyPr/>
          <a:lstStyle/>
          <a:p>
            <a:endParaRPr lang="sv-SE"/>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80617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rubrik-2-rader_bild_bild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format</a:t>
            </a:r>
          </a:p>
        </p:txBody>
      </p:sp>
      <p:sp>
        <p:nvSpPr>
          <p:cNvPr id="8" name="Platshållare för bild 7"/>
          <p:cNvSpPr>
            <a:spLocks noGrp="1"/>
          </p:cNvSpPr>
          <p:nvPr>
            <p:ph type="pic" sz="quarter" idx="13"/>
          </p:nvPr>
        </p:nvSpPr>
        <p:spPr>
          <a:xfrm>
            <a:off x="1217613" y="2987674"/>
            <a:ext cx="2928937" cy="2651125"/>
          </a:xfrm>
        </p:spPr>
        <p:txBody>
          <a:bodyPr/>
          <a:lstStyle/>
          <a:p>
            <a:endParaRPr lang="sv-SE"/>
          </a:p>
        </p:txBody>
      </p:sp>
      <p:sp>
        <p:nvSpPr>
          <p:cNvPr id="12" name="Platshållare för bild 11"/>
          <p:cNvSpPr>
            <a:spLocks noGrp="1"/>
          </p:cNvSpPr>
          <p:nvPr>
            <p:ph type="pic" sz="quarter" idx="14"/>
          </p:nvPr>
        </p:nvSpPr>
        <p:spPr>
          <a:xfrm>
            <a:off x="4629150" y="2987674"/>
            <a:ext cx="2930525" cy="2651125"/>
          </a:xfrm>
        </p:spPr>
        <p:txBody>
          <a:bodyPr/>
          <a:lstStyle/>
          <a:p>
            <a:endParaRPr lang="sv-SE"/>
          </a:p>
        </p:txBody>
      </p:sp>
      <p:sp>
        <p:nvSpPr>
          <p:cNvPr id="14" name="Platshållare för bild 13"/>
          <p:cNvSpPr>
            <a:spLocks noGrp="1"/>
          </p:cNvSpPr>
          <p:nvPr>
            <p:ph type="pic" sz="quarter" idx="15"/>
          </p:nvPr>
        </p:nvSpPr>
        <p:spPr>
          <a:xfrm>
            <a:off x="8048625" y="2987674"/>
            <a:ext cx="2924175" cy="2651125"/>
          </a:xfrm>
        </p:spPr>
        <p:txBody>
          <a:bodyPr/>
          <a:lstStyle/>
          <a:p>
            <a:endParaRPr lang="sv-SE"/>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1825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ild_bild_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2928937" cy="4419600"/>
          </a:xfrm>
        </p:spPr>
        <p:txBody>
          <a:bodyPr/>
          <a:lstStyle/>
          <a:p>
            <a:endParaRPr lang="sv-SE"/>
          </a:p>
        </p:txBody>
      </p:sp>
      <p:sp>
        <p:nvSpPr>
          <p:cNvPr id="12" name="Platshållare för bild 11"/>
          <p:cNvSpPr>
            <a:spLocks noGrp="1"/>
          </p:cNvSpPr>
          <p:nvPr>
            <p:ph type="pic" sz="quarter" idx="14"/>
          </p:nvPr>
        </p:nvSpPr>
        <p:spPr>
          <a:xfrm>
            <a:off x="4629150" y="1219200"/>
            <a:ext cx="2930525" cy="4419600"/>
          </a:xfrm>
        </p:spPr>
        <p:txBody>
          <a:bodyPr/>
          <a:lstStyle/>
          <a:p>
            <a:endParaRPr lang="sv-SE"/>
          </a:p>
        </p:txBody>
      </p:sp>
      <p:sp>
        <p:nvSpPr>
          <p:cNvPr id="14" name="Platshållare för bild 13"/>
          <p:cNvSpPr>
            <a:spLocks noGrp="1"/>
          </p:cNvSpPr>
          <p:nvPr>
            <p:ph type="pic" sz="quarter" idx="15"/>
          </p:nvPr>
        </p:nvSpPr>
        <p:spPr>
          <a:xfrm>
            <a:off x="8048625" y="1219200"/>
            <a:ext cx="2924175" cy="4419600"/>
          </a:xfrm>
        </p:spPr>
        <p:txBody>
          <a:bodyPr/>
          <a:lstStyle/>
          <a:p>
            <a:endParaRPr lang="sv-SE"/>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4438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ild_fält-stor_bild">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22375" y="2104233"/>
            <a:ext cx="2435225" cy="1768475"/>
          </a:xfrm>
        </p:spPr>
        <p:txBody>
          <a:bodyPr/>
          <a:lstStyle/>
          <a:p>
            <a:endParaRPr lang="sv-SE"/>
          </a:p>
        </p:txBody>
      </p:sp>
      <p:sp>
        <p:nvSpPr>
          <p:cNvPr id="8" name="Platshållare för bild 5"/>
          <p:cNvSpPr>
            <a:spLocks noGrp="1"/>
          </p:cNvSpPr>
          <p:nvPr>
            <p:ph type="pic" sz="quarter" idx="14"/>
          </p:nvPr>
        </p:nvSpPr>
        <p:spPr>
          <a:xfrm>
            <a:off x="8534399" y="2104233"/>
            <a:ext cx="2431193" cy="1768475"/>
          </a:xfrm>
        </p:spPr>
        <p:txBody>
          <a:bodyPr/>
          <a:lstStyle/>
          <a:p>
            <a:endParaRPr lang="sv-SE"/>
          </a:p>
        </p:txBody>
      </p:sp>
      <p:sp>
        <p:nvSpPr>
          <p:cNvPr id="7" name="Platshållare för innehåll 6"/>
          <p:cNvSpPr>
            <a:spLocks noGrp="1"/>
          </p:cNvSpPr>
          <p:nvPr>
            <p:ph sz="quarter" idx="15"/>
          </p:nvPr>
        </p:nvSpPr>
        <p:spPr>
          <a:xfrm>
            <a:off x="4146550" y="2104233"/>
            <a:ext cx="3902075" cy="265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Rubrik 8"/>
          <p:cNvSpPr>
            <a:spLocks noGrp="1"/>
          </p:cNvSpPr>
          <p:nvPr>
            <p:ph type="title"/>
          </p:nvPr>
        </p:nvSpPr>
        <p:spPr/>
        <p:txBody>
          <a:bodyPr/>
          <a:lstStyle/>
          <a:p>
            <a:r>
              <a:rPr lang="sv-SE"/>
              <a:t>Klicka här för att ändra format</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45306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a:t>Klicka här för att ändra mall för rubrikformat</a:t>
            </a:r>
          </a:p>
        </p:txBody>
      </p:sp>
      <p:sp>
        <p:nvSpPr>
          <p:cNvPr id="8" name="Platshållare för bild 7"/>
          <p:cNvSpPr>
            <a:spLocks noGrp="1"/>
          </p:cNvSpPr>
          <p:nvPr>
            <p:ph type="pic" sz="quarter" idx="13"/>
          </p:nvPr>
        </p:nvSpPr>
        <p:spPr>
          <a:xfrm>
            <a:off x="1217613" y="2101850"/>
            <a:ext cx="9747250" cy="3536950"/>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39321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ält_fält_fält_fält_fält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6"/>
          <p:cNvSpPr>
            <a:spLocks noGrp="1"/>
          </p:cNvSpPr>
          <p:nvPr>
            <p:ph sz="quarter" idx="14"/>
          </p:nvPr>
        </p:nvSpPr>
        <p:spPr>
          <a:xfrm>
            <a:off x="463137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6"/>
          <p:cNvSpPr>
            <a:spLocks noGrp="1"/>
          </p:cNvSpPr>
          <p:nvPr>
            <p:ph sz="quarter" idx="15"/>
          </p:nvPr>
        </p:nvSpPr>
        <p:spPr>
          <a:xfrm>
            <a:off x="804513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6"/>
          <p:cNvSpPr>
            <a:spLocks noGrp="1"/>
          </p:cNvSpPr>
          <p:nvPr>
            <p:ph sz="quarter" idx="16"/>
          </p:nvPr>
        </p:nvSpPr>
        <p:spPr>
          <a:xfrm>
            <a:off x="121761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6"/>
          <p:cNvSpPr>
            <a:spLocks noGrp="1"/>
          </p:cNvSpPr>
          <p:nvPr>
            <p:ph sz="quarter" idx="17"/>
          </p:nvPr>
        </p:nvSpPr>
        <p:spPr>
          <a:xfrm>
            <a:off x="463137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6"/>
          <p:cNvSpPr>
            <a:spLocks noGrp="1"/>
          </p:cNvSpPr>
          <p:nvPr>
            <p:ph sz="quarter" idx="18"/>
          </p:nvPr>
        </p:nvSpPr>
        <p:spPr>
          <a:xfrm>
            <a:off x="804513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9"/>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408296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ild_bild_bild_bild">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17613" y="1219200"/>
            <a:ext cx="2928937" cy="1768475"/>
          </a:xfrm>
        </p:spPr>
        <p:txBody>
          <a:bodyPr/>
          <a:lstStyle/>
          <a:p>
            <a:endParaRPr lang="sv-SE"/>
          </a:p>
        </p:txBody>
      </p:sp>
      <p:sp>
        <p:nvSpPr>
          <p:cNvPr id="13" name="Platshållare för bild 5"/>
          <p:cNvSpPr>
            <a:spLocks noGrp="1"/>
          </p:cNvSpPr>
          <p:nvPr>
            <p:ph type="pic" sz="quarter" idx="14"/>
          </p:nvPr>
        </p:nvSpPr>
        <p:spPr>
          <a:xfrm>
            <a:off x="4638993" y="1219200"/>
            <a:ext cx="2928937" cy="1768475"/>
          </a:xfrm>
        </p:spPr>
        <p:txBody>
          <a:bodyPr/>
          <a:lstStyle/>
          <a:p>
            <a:endParaRPr lang="sv-SE"/>
          </a:p>
        </p:txBody>
      </p:sp>
      <p:sp>
        <p:nvSpPr>
          <p:cNvPr id="14" name="Platshållare för bild 5"/>
          <p:cNvSpPr>
            <a:spLocks noGrp="1"/>
          </p:cNvSpPr>
          <p:nvPr>
            <p:ph type="pic" sz="quarter" idx="15"/>
          </p:nvPr>
        </p:nvSpPr>
        <p:spPr>
          <a:xfrm>
            <a:off x="8045133" y="1219200"/>
            <a:ext cx="2928937" cy="1768475"/>
          </a:xfrm>
        </p:spPr>
        <p:txBody>
          <a:bodyPr/>
          <a:lstStyle/>
          <a:p>
            <a:endParaRPr lang="sv-SE"/>
          </a:p>
        </p:txBody>
      </p:sp>
      <p:sp>
        <p:nvSpPr>
          <p:cNvPr id="15" name="Platshållare för bild 5"/>
          <p:cNvSpPr>
            <a:spLocks noGrp="1"/>
          </p:cNvSpPr>
          <p:nvPr>
            <p:ph type="pic" sz="quarter" idx="16"/>
          </p:nvPr>
        </p:nvSpPr>
        <p:spPr>
          <a:xfrm>
            <a:off x="1217613" y="3429000"/>
            <a:ext cx="2928937" cy="1768475"/>
          </a:xfrm>
        </p:spPr>
        <p:txBody>
          <a:bodyPr/>
          <a:lstStyle/>
          <a:p>
            <a:endParaRPr lang="sv-SE"/>
          </a:p>
        </p:txBody>
      </p:sp>
      <p:sp>
        <p:nvSpPr>
          <p:cNvPr id="16" name="Platshållare för bild 5"/>
          <p:cNvSpPr>
            <a:spLocks noGrp="1"/>
          </p:cNvSpPr>
          <p:nvPr>
            <p:ph type="pic" sz="quarter" idx="17"/>
          </p:nvPr>
        </p:nvSpPr>
        <p:spPr>
          <a:xfrm>
            <a:off x="4638993" y="3429000"/>
            <a:ext cx="2928937" cy="1768475"/>
          </a:xfrm>
        </p:spPr>
        <p:txBody>
          <a:bodyPr/>
          <a:lstStyle/>
          <a:p>
            <a:endParaRPr lang="sv-SE"/>
          </a:p>
        </p:txBody>
      </p:sp>
      <p:sp>
        <p:nvSpPr>
          <p:cNvPr id="17" name="Platshållare för bild 5"/>
          <p:cNvSpPr>
            <a:spLocks noGrp="1"/>
          </p:cNvSpPr>
          <p:nvPr>
            <p:ph type="pic" sz="quarter" idx="18"/>
          </p:nvPr>
        </p:nvSpPr>
        <p:spPr>
          <a:xfrm>
            <a:off x="8045133" y="3429000"/>
            <a:ext cx="2928937" cy="1768475"/>
          </a:xfrm>
        </p:spPr>
        <p:txBody>
          <a:bodyPr/>
          <a:lstStyle/>
          <a:p>
            <a:endParaRPr lang="sv-SE"/>
          </a:p>
        </p:txBody>
      </p:sp>
      <p:sp>
        <p:nvSpPr>
          <p:cNvPr id="2" name="Platshållare för bildnummer 1"/>
          <p:cNvSpPr>
            <a:spLocks noGrp="1"/>
          </p:cNvSpPr>
          <p:nvPr>
            <p:ph type="sldNum" sz="quarter" idx="19"/>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47666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_kollage-3-bilder">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3657600" y="1219200"/>
            <a:ext cx="2893468" cy="1768475"/>
          </a:xfrm>
        </p:spPr>
        <p:txBody>
          <a:bodyPr/>
          <a:lstStyle/>
          <a:p>
            <a:endParaRPr lang="sv-SE"/>
          </a:p>
        </p:txBody>
      </p:sp>
      <p:sp>
        <p:nvSpPr>
          <p:cNvPr id="15" name="Platshållare för bild 5"/>
          <p:cNvSpPr>
            <a:spLocks noGrp="1"/>
          </p:cNvSpPr>
          <p:nvPr>
            <p:ph type="pic" sz="quarter" idx="16"/>
          </p:nvPr>
        </p:nvSpPr>
        <p:spPr>
          <a:xfrm>
            <a:off x="5121273" y="3026570"/>
            <a:ext cx="1431131" cy="843756"/>
          </a:xfrm>
        </p:spPr>
        <p:txBody>
          <a:bodyPr/>
          <a:lstStyle/>
          <a:p>
            <a:endParaRPr lang="sv-SE"/>
          </a:p>
        </p:txBody>
      </p:sp>
      <p:sp>
        <p:nvSpPr>
          <p:cNvPr id="16" name="Platshållare för bild 5"/>
          <p:cNvSpPr>
            <a:spLocks noGrp="1"/>
          </p:cNvSpPr>
          <p:nvPr>
            <p:ph type="pic" sz="quarter" idx="17"/>
          </p:nvPr>
        </p:nvSpPr>
        <p:spPr>
          <a:xfrm>
            <a:off x="6584950" y="1219200"/>
            <a:ext cx="5607050" cy="3536950"/>
          </a:xfrm>
        </p:spPr>
        <p:txBody>
          <a:bodyPr/>
          <a:lstStyle/>
          <a:p>
            <a:endParaRPr lang="sv-SE"/>
          </a:p>
        </p:txBody>
      </p:sp>
      <p:sp>
        <p:nvSpPr>
          <p:cNvPr id="8" name="Rubrik 7"/>
          <p:cNvSpPr>
            <a:spLocks noGrp="1"/>
          </p:cNvSpPr>
          <p:nvPr>
            <p:ph type="title"/>
          </p:nvPr>
        </p:nvSpPr>
        <p:spPr>
          <a:xfrm>
            <a:off x="1217613" y="3429000"/>
            <a:ext cx="3411537" cy="1327150"/>
          </a:xfrm>
        </p:spPr>
        <p:txBody>
          <a:bodyPr anchor="b"/>
          <a:lstStyle/>
          <a:p>
            <a:r>
              <a:rPr lang="sv-SE"/>
              <a:t>Klicka här för att ändra format</a:t>
            </a:r>
          </a:p>
        </p:txBody>
      </p:sp>
      <p:sp>
        <p:nvSpPr>
          <p:cNvPr id="2" name="Platshållare för bildnummer 1"/>
          <p:cNvSpPr>
            <a:spLocks noGrp="1"/>
          </p:cNvSpPr>
          <p:nvPr>
            <p:ph type="sldNum" sz="quarter" idx="18"/>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93465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kollage-9-bilder">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26192" y="3004768"/>
            <a:ext cx="3402958" cy="2634032"/>
          </a:xfrm>
          <a:ln w="28575">
            <a:noFill/>
          </a:ln>
        </p:spPr>
        <p:txBody>
          <a:bodyPr/>
          <a:lstStyle/>
          <a:p>
            <a:endParaRPr lang="sv-SE"/>
          </a:p>
        </p:txBody>
      </p:sp>
      <p:sp>
        <p:nvSpPr>
          <p:cNvPr id="15" name="Platshållare för bild 5"/>
          <p:cNvSpPr>
            <a:spLocks noGrp="1"/>
          </p:cNvSpPr>
          <p:nvPr>
            <p:ph type="pic" sz="quarter" idx="16"/>
          </p:nvPr>
        </p:nvSpPr>
        <p:spPr>
          <a:xfrm>
            <a:off x="1226191" y="1219200"/>
            <a:ext cx="1945633" cy="1772446"/>
          </a:xfrm>
          <a:ln w="28575">
            <a:noFill/>
          </a:ln>
        </p:spPr>
        <p:txBody>
          <a:bodyPr/>
          <a:lstStyle/>
          <a:p>
            <a:endParaRPr lang="sv-SE"/>
          </a:p>
        </p:txBody>
      </p:sp>
      <p:sp>
        <p:nvSpPr>
          <p:cNvPr id="16" name="Platshållare för bild 5"/>
          <p:cNvSpPr>
            <a:spLocks noGrp="1"/>
          </p:cNvSpPr>
          <p:nvPr>
            <p:ph type="pic" sz="quarter" idx="17"/>
          </p:nvPr>
        </p:nvSpPr>
        <p:spPr>
          <a:xfrm>
            <a:off x="3193256" y="1219200"/>
            <a:ext cx="3388520" cy="1768475"/>
          </a:xfrm>
          <a:ln w="28575">
            <a:noFill/>
          </a:ln>
        </p:spPr>
        <p:txBody>
          <a:bodyPr/>
          <a:lstStyle/>
          <a:p>
            <a:endParaRPr lang="sv-SE"/>
          </a:p>
        </p:txBody>
      </p:sp>
      <p:sp>
        <p:nvSpPr>
          <p:cNvPr id="8" name="Platshållare för bild 5"/>
          <p:cNvSpPr>
            <a:spLocks noGrp="1"/>
          </p:cNvSpPr>
          <p:nvPr>
            <p:ph type="pic" sz="quarter" idx="18"/>
          </p:nvPr>
        </p:nvSpPr>
        <p:spPr>
          <a:xfrm>
            <a:off x="4647572" y="3004768"/>
            <a:ext cx="3402958" cy="1751382"/>
          </a:xfrm>
          <a:ln w="28575">
            <a:noFill/>
          </a:ln>
        </p:spPr>
        <p:txBody>
          <a:bodyPr/>
          <a:lstStyle/>
          <a:p>
            <a:endParaRPr lang="sv-SE"/>
          </a:p>
        </p:txBody>
      </p:sp>
      <p:sp>
        <p:nvSpPr>
          <p:cNvPr id="9" name="Platshållare för bild 5"/>
          <p:cNvSpPr>
            <a:spLocks noGrp="1"/>
          </p:cNvSpPr>
          <p:nvPr>
            <p:ph type="pic" sz="quarter" idx="19"/>
          </p:nvPr>
        </p:nvSpPr>
        <p:spPr>
          <a:xfrm>
            <a:off x="4647573" y="4780389"/>
            <a:ext cx="2410452" cy="858411"/>
          </a:xfrm>
          <a:ln w="28575">
            <a:noFill/>
          </a:ln>
        </p:spPr>
        <p:txBody>
          <a:bodyPr/>
          <a:lstStyle/>
          <a:p>
            <a:endParaRPr lang="sv-SE"/>
          </a:p>
        </p:txBody>
      </p:sp>
      <p:sp>
        <p:nvSpPr>
          <p:cNvPr id="10" name="Platshållare för bild 5"/>
          <p:cNvSpPr>
            <a:spLocks noGrp="1"/>
          </p:cNvSpPr>
          <p:nvPr>
            <p:ph type="pic" sz="quarter" idx="20"/>
          </p:nvPr>
        </p:nvSpPr>
        <p:spPr>
          <a:xfrm>
            <a:off x="7085973" y="4780389"/>
            <a:ext cx="962652" cy="858411"/>
          </a:xfrm>
          <a:ln w="28575">
            <a:noFill/>
          </a:ln>
        </p:spPr>
        <p:txBody>
          <a:bodyPr/>
          <a:lstStyle/>
          <a:p>
            <a:endParaRPr lang="sv-SE"/>
          </a:p>
        </p:txBody>
      </p:sp>
      <p:sp>
        <p:nvSpPr>
          <p:cNvPr id="11" name="Platshållare för bild 5"/>
          <p:cNvSpPr>
            <a:spLocks noGrp="1"/>
          </p:cNvSpPr>
          <p:nvPr>
            <p:ph type="pic" sz="quarter" idx="21"/>
          </p:nvPr>
        </p:nvSpPr>
        <p:spPr>
          <a:xfrm>
            <a:off x="6598444" y="1219200"/>
            <a:ext cx="2905125" cy="1768475"/>
          </a:xfrm>
          <a:ln w="28575">
            <a:noFill/>
          </a:ln>
        </p:spPr>
        <p:txBody>
          <a:bodyPr/>
          <a:lstStyle/>
          <a:p>
            <a:endParaRPr lang="sv-SE"/>
          </a:p>
        </p:txBody>
      </p:sp>
      <p:sp>
        <p:nvSpPr>
          <p:cNvPr id="12" name="Platshållare för bild 5"/>
          <p:cNvSpPr>
            <a:spLocks noGrp="1"/>
          </p:cNvSpPr>
          <p:nvPr>
            <p:ph type="pic" sz="quarter" idx="22"/>
          </p:nvPr>
        </p:nvSpPr>
        <p:spPr>
          <a:xfrm>
            <a:off x="8070055" y="3004768"/>
            <a:ext cx="2895537" cy="2634032"/>
          </a:xfrm>
          <a:ln w="38100">
            <a:noFill/>
          </a:ln>
        </p:spPr>
        <p:txBody>
          <a:bodyPr/>
          <a:lstStyle/>
          <a:p>
            <a:endParaRPr lang="sv-SE"/>
          </a:p>
        </p:txBody>
      </p:sp>
      <p:sp>
        <p:nvSpPr>
          <p:cNvPr id="13" name="Platshållare för bild 5"/>
          <p:cNvSpPr>
            <a:spLocks noGrp="1"/>
          </p:cNvSpPr>
          <p:nvPr>
            <p:ph type="pic" sz="quarter" idx="23"/>
          </p:nvPr>
        </p:nvSpPr>
        <p:spPr>
          <a:xfrm>
            <a:off x="9518775" y="1221849"/>
            <a:ext cx="1456468" cy="1765826"/>
          </a:xfrm>
          <a:ln w="28575">
            <a:noFill/>
          </a:ln>
        </p:spPr>
        <p:txBody>
          <a:bodyPr/>
          <a:lstStyle/>
          <a:p>
            <a:endParaRPr lang="sv-SE"/>
          </a:p>
        </p:txBody>
      </p:sp>
      <p:sp>
        <p:nvSpPr>
          <p:cNvPr id="2" name="Platshållare för bildnummer 1"/>
          <p:cNvSpPr>
            <a:spLocks noGrp="1"/>
          </p:cNvSpPr>
          <p:nvPr>
            <p:ph type="sldNum" sz="quarter" idx="2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75695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6" name="textruta 5"/>
          <p:cNvSpPr txBox="1"/>
          <p:nvPr userDrawn="1"/>
        </p:nvSpPr>
        <p:spPr>
          <a:xfrm>
            <a:off x="978198" y="692696"/>
            <a:ext cx="3168352" cy="2646878"/>
          </a:xfrm>
          <a:prstGeom prst="rect">
            <a:avLst/>
          </a:prstGeom>
          <a:noFill/>
        </p:spPr>
        <p:txBody>
          <a:bodyPr wrap="square" rtlCol="0">
            <a:spAutoFit/>
          </a:bodyPr>
          <a:lstStyle/>
          <a:p>
            <a:r>
              <a:rPr lang="sv-SE" sz="16600" spc="-150">
                <a:solidFill>
                  <a:schemeClr val="tx1">
                    <a:lumMod val="25000"/>
                    <a:lumOff val="75000"/>
                  </a:schemeClr>
                </a:solidFill>
                <a:latin typeface="Source Sans Pro Black" panose="020B0803030403020204" pitchFamily="34" charset="0"/>
              </a:rPr>
              <a:t>”</a:t>
            </a:r>
          </a:p>
        </p:txBody>
      </p:sp>
      <p:sp>
        <p:nvSpPr>
          <p:cNvPr id="2" name="Rubrik 1"/>
          <p:cNvSpPr>
            <a:spLocks noGrp="1"/>
          </p:cNvSpPr>
          <p:nvPr>
            <p:ph type="title"/>
          </p:nvPr>
        </p:nvSpPr>
        <p:spPr>
          <a:xfrm>
            <a:off x="2679700" y="1219200"/>
            <a:ext cx="8291512" cy="4419600"/>
          </a:xfrm>
        </p:spPr>
        <p:txBody>
          <a:bodyPr/>
          <a:lstStyle>
            <a:lvl1pPr>
              <a:defRPr b="1" i="1"/>
            </a:lvl1pPr>
          </a:lstStyle>
          <a:p>
            <a:r>
              <a:rPr lang="sv-SE"/>
              <a:t>Klicka här för att ändra format</a:t>
            </a:r>
          </a:p>
        </p:txBody>
      </p:sp>
      <p:sp>
        <p:nvSpPr>
          <p:cNvPr id="7" name="Platshållare för bildnummer 6"/>
          <p:cNvSpPr>
            <a:spLocks noGrp="1"/>
          </p:cNvSpPr>
          <p:nvPr>
            <p:ph type="sldNum" sz="quarter" idx="10"/>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60049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25646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_bild-utfallande">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a:t>Klicka här för att ändra mall för rubrikformat</a:t>
            </a:r>
          </a:p>
        </p:txBody>
      </p:sp>
      <p:sp>
        <p:nvSpPr>
          <p:cNvPr id="8" name="Platshållare för bild 7"/>
          <p:cNvSpPr>
            <a:spLocks noGrp="1"/>
          </p:cNvSpPr>
          <p:nvPr>
            <p:ph type="pic" sz="quarter" idx="13"/>
          </p:nvPr>
        </p:nvSpPr>
        <p:spPr>
          <a:xfrm>
            <a:off x="0" y="2101850"/>
            <a:ext cx="12192000" cy="3536950"/>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83137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theme" Target="../theme/theme2.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41" Type="http://schemas.openxmlformats.org/officeDocument/2006/relationships/slideLayout" Target="../slideLayouts/slideLayout85.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8" Type="http://schemas.openxmlformats.org/officeDocument/2006/relationships/slideLayout" Target="../slideLayouts/slideLayout52.xml"/><Relationship Id="rId3" Type="http://schemas.openxmlformats.org/officeDocument/2006/relationships/slideLayout" Target="../slideLayouts/slideLayout47.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p:cNvSpPr/>
          <p:nvPr userDrawn="1"/>
        </p:nvSpPr>
        <p:spPr>
          <a:xfrm>
            <a:off x="0" y="0"/>
            <a:ext cx="12192000" cy="704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0" name="RASTER" hidden="1"/>
          <p:cNvGrpSpPr>
            <a:grpSpLocks noChangeAspect="1"/>
          </p:cNvGrpSpPr>
          <p:nvPr userDrawn="1"/>
        </p:nvGrpSpPr>
        <p:grpSpPr bwMode="auto">
          <a:xfrm>
            <a:off x="1588" y="-1"/>
            <a:ext cx="12190412" cy="6859031"/>
            <a:chOff x="1" y="0"/>
            <a:chExt cx="6336" cy="3565"/>
          </a:xfrm>
        </p:grpSpPr>
        <p:sp>
          <p:nvSpPr>
            <p:cNvPr id="21" name="AutoShape 3"/>
            <p:cNvSpPr>
              <a:spLocks noChangeAspect="1" noChangeArrowheads="1" noTextEdit="1"/>
            </p:cNvSpPr>
            <p:nvPr userDrawn="1"/>
          </p:nvSpPr>
          <p:spPr bwMode="auto">
            <a:xfrm>
              <a:off x="1" y="0"/>
              <a:ext cx="6336" cy="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Rectangle 5"/>
            <p:cNvSpPr>
              <a:spLocks noChangeArrowheads="1"/>
            </p:cNvSpPr>
            <p:nvPr userDrawn="1"/>
          </p:nvSpPr>
          <p:spPr bwMode="auto">
            <a:xfrm>
              <a:off x="635" y="634"/>
              <a:ext cx="5068" cy="2297"/>
            </a:xfrm>
            <a:prstGeom prst="rect">
              <a:avLst/>
            </a:prstGeom>
            <a:solidFill>
              <a:srgbClr val="E9F5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Rectangle 6"/>
            <p:cNvSpPr>
              <a:spLocks noChangeArrowheads="1"/>
            </p:cNvSpPr>
            <p:nvPr userDrawn="1"/>
          </p:nvSpPr>
          <p:spPr bwMode="auto">
            <a:xfrm>
              <a:off x="63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Rectangle 7"/>
            <p:cNvSpPr>
              <a:spLocks noChangeArrowheads="1"/>
            </p:cNvSpPr>
            <p:nvPr userDrawn="1"/>
          </p:nvSpPr>
          <p:spPr bwMode="auto">
            <a:xfrm>
              <a:off x="1141"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Rectangle 8"/>
            <p:cNvSpPr>
              <a:spLocks noChangeArrowheads="1"/>
            </p:cNvSpPr>
            <p:nvPr userDrawn="1"/>
          </p:nvSpPr>
          <p:spPr bwMode="auto">
            <a:xfrm>
              <a:off x="164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9"/>
            <p:cNvSpPr>
              <a:spLocks noChangeArrowheads="1"/>
            </p:cNvSpPr>
            <p:nvPr userDrawn="1"/>
          </p:nvSpPr>
          <p:spPr bwMode="auto">
            <a:xfrm>
              <a:off x="215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Rectangle 10"/>
            <p:cNvSpPr>
              <a:spLocks noChangeArrowheads="1"/>
            </p:cNvSpPr>
            <p:nvPr userDrawn="1"/>
          </p:nvSpPr>
          <p:spPr bwMode="auto">
            <a:xfrm>
              <a:off x="2662"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Rectangle 11"/>
            <p:cNvSpPr>
              <a:spLocks noChangeArrowheads="1"/>
            </p:cNvSpPr>
            <p:nvPr userDrawn="1"/>
          </p:nvSpPr>
          <p:spPr bwMode="auto">
            <a:xfrm>
              <a:off x="316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Rectangle 12"/>
            <p:cNvSpPr>
              <a:spLocks noChangeArrowheads="1"/>
            </p:cNvSpPr>
            <p:nvPr userDrawn="1"/>
          </p:nvSpPr>
          <p:spPr bwMode="auto">
            <a:xfrm>
              <a:off x="3676"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Rectangle 13"/>
            <p:cNvSpPr>
              <a:spLocks noChangeArrowheads="1"/>
            </p:cNvSpPr>
            <p:nvPr userDrawn="1"/>
          </p:nvSpPr>
          <p:spPr bwMode="auto">
            <a:xfrm>
              <a:off x="4183"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Rectangle 14"/>
            <p:cNvSpPr>
              <a:spLocks noChangeArrowheads="1"/>
            </p:cNvSpPr>
            <p:nvPr userDrawn="1"/>
          </p:nvSpPr>
          <p:spPr bwMode="auto">
            <a:xfrm>
              <a:off x="4689"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Rectangle 15"/>
            <p:cNvSpPr>
              <a:spLocks noChangeArrowheads="1"/>
            </p:cNvSpPr>
            <p:nvPr userDrawn="1"/>
          </p:nvSpPr>
          <p:spPr bwMode="auto">
            <a:xfrm>
              <a:off x="5197"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Line 16"/>
            <p:cNvSpPr>
              <a:spLocks noChangeShapeType="1"/>
            </p:cNvSpPr>
            <p:nvPr userDrawn="1"/>
          </p:nvSpPr>
          <p:spPr bwMode="auto">
            <a:xfrm>
              <a:off x="1" y="634"/>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4" name="Line 17"/>
            <p:cNvSpPr>
              <a:spLocks noChangeShapeType="1"/>
            </p:cNvSpPr>
            <p:nvPr userDrawn="1"/>
          </p:nvSpPr>
          <p:spPr bwMode="auto">
            <a:xfrm>
              <a:off x="1" y="109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5" name="Line 18"/>
            <p:cNvSpPr>
              <a:spLocks noChangeShapeType="1"/>
            </p:cNvSpPr>
            <p:nvPr userDrawn="1"/>
          </p:nvSpPr>
          <p:spPr bwMode="auto">
            <a:xfrm>
              <a:off x="1" y="155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6" name="Line 19"/>
            <p:cNvSpPr>
              <a:spLocks noChangeShapeType="1"/>
            </p:cNvSpPr>
            <p:nvPr userDrawn="1"/>
          </p:nvSpPr>
          <p:spPr bwMode="auto">
            <a:xfrm>
              <a:off x="1" y="201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7" name="Line 20"/>
            <p:cNvSpPr>
              <a:spLocks noChangeShapeType="1"/>
            </p:cNvSpPr>
            <p:nvPr userDrawn="1"/>
          </p:nvSpPr>
          <p:spPr bwMode="auto">
            <a:xfrm>
              <a:off x="1" y="247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8" name="Line 21"/>
            <p:cNvSpPr>
              <a:spLocks noChangeShapeType="1"/>
            </p:cNvSpPr>
            <p:nvPr userDrawn="1"/>
          </p:nvSpPr>
          <p:spPr bwMode="auto">
            <a:xfrm>
              <a:off x="1" y="2931"/>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9" name="Line 22"/>
            <p:cNvSpPr>
              <a:spLocks noChangeShapeType="1"/>
            </p:cNvSpPr>
            <p:nvPr userDrawn="1"/>
          </p:nvSpPr>
          <p:spPr bwMode="auto">
            <a:xfrm>
              <a:off x="63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0" name="Line 23"/>
            <p:cNvSpPr>
              <a:spLocks noChangeShapeType="1"/>
            </p:cNvSpPr>
            <p:nvPr userDrawn="1"/>
          </p:nvSpPr>
          <p:spPr bwMode="auto">
            <a:xfrm>
              <a:off x="1141"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1" name="Line 24"/>
            <p:cNvSpPr>
              <a:spLocks noChangeShapeType="1"/>
            </p:cNvSpPr>
            <p:nvPr userDrawn="1"/>
          </p:nvSpPr>
          <p:spPr bwMode="auto">
            <a:xfrm>
              <a:off x="164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2" name="Line 25"/>
            <p:cNvSpPr>
              <a:spLocks noChangeShapeType="1"/>
            </p:cNvSpPr>
            <p:nvPr userDrawn="1"/>
          </p:nvSpPr>
          <p:spPr bwMode="auto">
            <a:xfrm>
              <a:off x="215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3" name="Line 26"/>
            <p:cNvSpPr>
              <a:spLocks noChangeShapeType="1"/>
            </p:cNvSpPr>
            <p:nvPr userDrawn="1"/>
          </p:nvSpPr>
          <p:spPr bwMode="auto">
            <a:xfrm>
              <a:off x="2662"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4" name="Line 27"/>
            <p:cNvSpPr>
              <a:spLocks noChangeShapeType="1"/>
            </p:cNvSpPr>
            <p:nvPr userDrawn="1"/>
          </p:nvSpPr>
          <p:spPr bwMode="auto">
            <a:xfrm>
              <a:off x="316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5" name="Line 28"/>
            <p:cNvSpPr>
              <a:spLocks noChangeShapeType="1"/>
            </p:cNvSpPr>
            <p:nvPr userDrawn="1"/>
          </p:nvSpPr>
          <p:spPr bwMode="auto">
            <a:xfrm>
              <a:off x="3676"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6" name="Line 29"/>
            <p:cNvSpPr>
              <a:spLocks noChangeShapeType="1"/>
            </p:cNvSpPr>
            <p:nvPr userDrawn="1"/>
          </p:nvSpPr>
          <p:spPr bwMode="auto">
            <a:xfrm>
              <a:off x="418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7" name="Line 30"/>
            <p:cNvSpPr>
              <a:spLocks noChangeShapeType="1"/>
            </p:cNvSpPr>
            <p:nvPr userDrawn="1"/>
          </p:nvSpPr>
          <p:spPr bwMode="auto">
            <a:xfrm>
              <a:off x="468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8" name="Line 31"/>
            <p:cNvSpPr>
              <a:spLocks noChangeShapeType="1"/>
            </p:cNvSpPr>
            <p:nvPr userDrawn="1"/>
          </p:nvSpPr>
          <p:spPr bwMode="auto">
            <a:xfrm>
              <a:off x="5197"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9" name="Line 32"/>
            <p:cNvSpPr>
              <a:spLocks noChangeShapeType="1"/>
            </p:cNvSpPr>
            <p:nvPr userDrawn="1"/>
          </p:nvSpPr>
          <p:spPr bwMode="auto">
            <a:xfrm>
              <a:off x="570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0" name="Rectangle 33"/>
            <p:cNvSpPr>
              <a:spLocks noChangeArrowheads="1"/>
            </p:cNvSpPr>
            <p:nvPr userDrawn="1"/>
          </p:nvSpPr>
          <p:spPr bwMode="auto">
            <a:xfrm>
              <a:off x="635" y="634"/>
              <a:ext cx="5068" cy="2297"/>
            </a:xfrm>
            <a:prstGeom prst="rect">
              <a:avLst/>
            </a:prstGeom>
            <a:noFill/>
            <a:ln w="3175" cap="flat">
              <a:solidFill>
                <a:srgbClr val="E0455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1" name="Line 34"/>
            <p:cNvSpPr>
              <a:spLocks noChangeShapeType="1"/>
            </p:cNvSpPr>
            <p:nvPr userDrawn="1"/>
          </p:nvSpPr>
          <p:spPr bwMode="auto">
            <a:xfrm>
              <a:off x="63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2" name="Line 35"/>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3" name="Line 36"/>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4" name="Line 37"/>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5" name="Line 38"/>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6" name="Line 39"/>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7" name="Line 40"/>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8" name="Line 41"/>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9" name="Line 42"/>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0" name="Line 43"/>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1" name="Line 44"/>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2" name="Line 45"/>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3" name="Line 46"/>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4" name="Line 47"/>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5" name="Line 48"/>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6" name="Line 49"/>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7" name="Line 50"/>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8" name="Line 51"/>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9" name="Line 52"/>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0" name="Line 53"/>
            <p:cNvSpPr>
              <a:spLocks noChangeShapeType="1"/>
            </p:cNvSpPr>
            <p:nvPr userDrawn="1"/>
          </p:nvSpPr>
          <p:spPr bwMode="auto">
            <a:xfrm>
              <a:off x="570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2" name="Platshållare för rubrik 1"/>
          <p:cNvSpPr>
            <a:spLocks noGrp="1"/>
          </p:cNvSpPr>
          <p:nvPr>
            <p:ph type="title"/>
          </p:nvPr>
        </p:nvSpPr>
        <p:spPr>
          <a:xfrm>
            <a:off x="1217613" y="1219200"/>
            <a:ext cx="9753599" cy="877887"/>
          </a:xfrm>
          <a:prstGeom prst="rect">
            <a:avLst/>
          </a:prstGeom>
        </p:spPr>
        <p:txBody>
          <a:bodyPr vert="horz" lIns="0" tIns="0" rIns="0" bIns="0" rtlCol="0" anchor="t">
            <a:normAutofit/>
          </a:bodyPr>
          <a:lstStyle/>
          <a:p>
            <a:r>
              <a:rPr lang="sv-SE"/>
              <a:t>Klicka här för att ändra format</a:t>
            </a:r>
          </a:p>
        </p:txBody>
      </p:sp>
      <p:sp>
        <p:nvSpPr>
          <p:cNvPr id="3" name="Platshållare för text 2"/>
          <p:cNvSpPr>
            <a:spLocks noGrp="1"/>
          </p:cNvSpPr>
          <p:nvPr>
            <p:ph type="body" idx="1"/>
          </p:nvPr>
        </p:nvSpPr>
        <p:spPr>
          <a:xfrm>
            <a:off x="1220787" y="2108758"/>
            <a:ext cx="9750425" cy="3525280"/>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4"/>
          </p:nvPr>
        </p:nvSpPr>
        <p:spPr>
          <a:xfrm>
            <a:off x="8208963" y="0"/>
            <a:ext cx="2756630" cy="1212054"/>
          </a:xfrm>
          <a:prstGeom prst="rect">
            <a:avLst/>
          </a:prstGeom>
        </p:spPr>
        <p:txBody>
          <a:bodyPr vert="horz" lIns="0" tIns="0" rIns="0" bIns="0" rtlCol="0" anchor="ctr"/>
          <a:lstStyle>
            <a:lvl1pPr algn="r">
              <a:defRPr sz="900" spc="300">
                <a:solidFill>
                  <a:schemeClr val="tx1"/>
                </a:solidFill>
              </a:defRPr>
            </a:lvl1pPr>
          </a:lstStyle>
          <a:p>
            <a:fld id="{77247564-E29A-4039-A521-FA633551344B}" type="slidenum">
              <a:rPr lang="sv-SE" smtClean="0"/>
              <a:pPr/>
              <a:t>‹#›</a:t>
            </a:fld>
            <a:endParaRPr lang="sv-SE"/>
          </a:p>
        </p:txBody>
      </p:sp>
      <p:sp>
        <p:nvSpPr>
          <p:cNvPr id="9" name="textruta 8"/>
          <p:cNvSpPr txBox="1"/>
          <p:nvPr userDrawn="1"/>
        </p:nvSpPr>
        <p:spPr>
          <a:xfrm>
            <a:off x="1217539" y="6196253"/>
            <a:ext cx="4148138" cy="138499"/>
          </a:xfrm>
          <a:prstGeom prst="rect">
            <a:avLst/>
          </a:prstGeom>
          <a:noFill/>
        </p:spPr>
        <p:txBody>
          <a:bodyPr wrap="square" lIns="0" tIns="0" rIns="0" bIns="0" rtlCol="0" anchor="ctr">
            <a:spAutoFit/>
          </a:bodyPr>
          <a:lstStyle/>
          <a:p>
            <a:pPr algn="l"/>
            <a:r>
              <a:rPr lang="sv-SE" sz="900" spc="300">
                <a:latin typeface="Source Sans Pro" panose="020B0503030403020204" pitchFamily="34" charset="0"/>
              </a:rPr>
              <a:t>NORRBOTTEN.SE</a:t>
            </a:r>
          </a:p>
        </p:txBody>
      </p:sp>
      <p:grpSp>
        <p:nvGrpSpPr>
          <p:cNvPr id="144" name="Grupp 143"/>
          <p:cNvGrpSpPr/>
          <p:nvPr userDrawn="1"/>
        </p:nvGrpSpPr>
        <p:grpSpPr>
          <a:xfrm>
            <a:off x="9389336" y="6076780"/>
            <a:ext cx="1576257" cy="238946"/>
            <a:chOff x="11130039" y="2821913"/>
            <a:chExt cx="649288" cy="98426"/>
          </a:xfrm>
        </p:grpSpPr>
        <p:sp>
          <p:nvSpPr>
            <p:cNvPr id="124" name="Oval 65"/>
            <p:cNvSpPr>
              <a:spLocks noChangeArrowheads="1"/>
            </p:cNvSpPr>
            <p:nvPr userDrawn="1"/>
          </p:nvSpPr>
          <p:spPr bwMode="auto">
            <a:xfrm>
              <a:off x="11233227" y="2821913"/>
              <a:ext cx="34925" cy="34925"/>
            </a:xfrm>
            <a:prstGeom prst="ellipse">
              <a:avLst/>
            </a:prstGeom>
            <a:solidFill>
              <a:srgbClr val="EC6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5" name="Freeform 66"/>
            <p:cNvSpPr>
              <a:spLocks/>
            </p:cNvSpPr>
            <p:nvPr userDrawn="1"/>
          </p:nvSpPr>
          <p:spPr bwMode="auto">
            <a:xfrm>
              <a:off x="11130039" y="2829851"/>
              <a:ext cx="180975" cy="85725"/>
            </a:xfrm>
            <a:custGeom>
              <a:avLst/>
              <a:gdLst>
                <a:gd name="T0" fmla="*/ 454 w 683"/>
                <a:gd name="T1" fmla="*/ 244 h 318"/>
                <a:gd name="T2" fmla="*/ 652 w 683"/>
                <a:gd name="T3" fmla="*/ 1 h 318"/>
                <a:gd name="T4" fmla="*/ 683 w 683"/>
                <a:gd name="T5" fmla="*/ 37 h 318"/>
                <a:gd name="T6" fmla="*/ 454 w 683"/>
                <a:gd name="T7" fmla="*/ 318 h 318"/>
                <a:gd name="T8" fmla="*/ 255 w 683"/>
                <a:gd name="T9" fmla="*/ 74 h 318"/>
                <a:gd name="T10" fmla="*/ 89 w 683"/>
                <a:gd name="T11" fmla="*/ 279 h 318"/>
                <a:gd name="T12" fmla="*/ 59 w 683"/>
                <a:gd name="T13" fmla="*/ 316 h 318"/>
                <a:gd name="T14" fmla="*/ 55 w 683"/>
                <a:gd name="T15" fmla="*/ 316 h 318"/>
                <a:gd name="T16" fmla="*/ 0 w 683"/>
                <a:gd name="T17" fmla="*/ 316 h 318"/>
                <a:gd name="T18" fmla="*/ 256 w 683"/>
                <a:gd name="T19" fmla="*/ 0 h 318"/>
                <a:gd name="T20" fmla="*/ 454 w 683"/>
                <a:gd name="T21" fmla="*/ 24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3" h="318">
                  <a:moveTo>
                    <a:pt x="454" y="244"/>
                  </a:moveTo>
                  <a:cubicBezTo>
                    <a:pt x="652" y="1"/>
                    <a:pt x="652" y="1"/>
                    <a:pt x="652" y="1"/>
                  </a:cubicBezTo>
                  <a:cubicBezTo>
                    <a:pt x="663" y="12"/>
                    <a:pt x="672" y="25"/>
                    <a:pt x="683" y="37"/>
                  </a:cubicBezTo>
                  <a:cubicBezTo>
                    <a:pt x="454" y="318"/>
                    <a:pt x="454" y="318"/>
                    <a:pt x="454" y="318"/>
                  </a:cubicBezTo>
                  <a:cubicBezTo>
                    <a:pt x="255" y="74"/>
                    <a:pt x="255" y="74"/>
                    <a:pt x="255" y="74"/>
                  </a:cubicBezTo>
                  <a:cubicBezTo>
                    <a:pt x="89" y="279"/>
                    <a:pt x="89" y="279"/>
                    <a:pt x="89" y="279"/>
                  </a:cubicBezTo>
                  <a:cubicBezTo>
                    <a:pt x="59" y="316"/>
                    <a:pt x="59" y="316"/>
                    <a:pt x="59" y="316"/>
                  </a:cubicBezTo>
                  <a:cubicBezTo>
                    <a:pt x="55" y="316"/>
                    <a:pt x="55" y="316"/>
                    <a:pt x="55" y="316"/>
                  </a:cubicBezTo>
                  <a:cubicBezTo>
                    <a:pt x="0" y="316"/>
                    <a:pt x="0" y="316"/>
                    <a:pt x="0" y="316"/>
                  </a:cubicBezTo>
                  <a:cubicBezTo>
                    <a:pt x="256" y="0"/>
                    <a:pt x="256" y="0"/>
                    <a:pt x="256" y="0"/>
                  </a:cubicBezTo>
                  <a:lnTo>
                    <a:pt x="454" y="24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6" name="Freeform 67"/>
            <p:cNvSpPr>
              <a:spLocks/>
            </p:cNvSpPr>
            <p:nvPr userDrawn="1"/>
          </p:nvSpPr>
          <p:spPr bwMode="auto">
            <a:xfrm>
              <a:off x="11258627" y="2829851"/>
              <a:ext cx="158750" cy="90488"/>
            </a:xfrm>
            <a:custGeom>
              <a:avLst/>
              <a:gdLst>
                <a:gd name="T0" fmla="*/ 103 w 596"/>
                <a:gd name="T1" fmla="*/ 261 h 335"/>
                <a:gd name="T2" fmla="*/ 103 w 596"/>
                <a:gd name="T3" fmla="*/ 261 h 335"/>
                <a:gd name="T4" fmla="*/ 184 w 596"/>
                <a:gd name="T5" fmla="*/ 281 h 335"/>
                <a:gd name="T6" fmla="*/ 273 w 596"/>
                <a:gd name="T7" fmla="*/ 273 h 335"/>
                <a:gd name="T8" fmla="*/ 400 w 596"/>
                <a:gd name="T9" fmla="*/ 263 h 335"/>
                <a:gd name="T10" fmla="*/ 523 w 596"/>
                <a:gd name="T11" fmla="*/ 282 h 335"/>
                <a:gd name="T12" fmla="*/ 564 w 596"/>
                <a:gd name="T13" fmla="*/ 270 h 335"/>
                <a:gd name="T14" fmla="*/ 596 w 596"/>
                <a:gd name="T15" fmla="*/ 309 h 335"/>
                <a:gd name="T16" fmla="*/ 445 w 596"/>
                <a:gd name="T17" fmla="*/ 323 h 335"/>
                <a:gd name="T18" fmla="*/ 337 w 596"/>
                <a:gd name="T19" fmla="*/ 306 h 335"/>
                <a:gd name="T20" fmla="*/ 235 w 596"/>
                <a:gd name="T21" fmla="*/ 328 h 335"/>
                <a:gd name="T22" fmla="*/ 140 w 596"/>
                <a:gd name="T23" fmla="*/ 319 h 335"/>
                <a:gd name="T24" fmla="*/ 0 w 596"/>
                <a:gd name="T25" fmla="*/ 315 h 335"/>
                <a:gd name="T26" fmla="*/ 257 w 596"/>
                <a:gd name="T27" fmla="*/ 0 h 335"/>
                <a:gd name="T28" fmla="*/ 286 w 596"/>
                <a:gd name="T29" fmla="*/ 36 h 335"/>
                <a:gd name="T30" fmla="*/ 103 w 596"/>
                <a:gd name="T31" fmla="*/ 26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335">
                  <a:moveTo>
                    <a:pt x="103" y="261"/>
                  </a:moveTo>
                  <a:cubicBezTo>
                    <a:pt x="103" y="261"/>
                    <a:pt x="103" y="261"/>
                    <a:pt x="103" y="261"/>
                  </a:cubicBezTo>
                  <a:cubicBezTo>
                    <a:pt x="131" y="266"/>
                    <a:pt x="155" y="279"/>
                    <a:pt x="184" y="281"/>
                  </a:cubicBezTo>
                  <a:cubicBezTo>
                    <a:pt x="214" y="285"/>
                    <a:pt x="245" y="282"/>
                    <a:pt x="273" y="273"/>
                  </a:cubicBezTo>
                  <a:cubicBezTo>
                    <a:pt x="311" y="259"/>
                    <a:pt x="358" y="253"/>
                    <a:pt x="400" y="263"/>
                  </a:cubicBezTo>
                  <a:cubicBezTo>
                    <a:pt x="438" y="275"/>
                    <a:pt x="479" y="288"/>
                    <a:pt x="523" y="282"/>
                  </a:cubicBezTo>
                  <a:cubicBezTo>
                    <a:pt x="537" y="280"/>
                    <a:pt x="551" y="276"/>
                    <a:pt x="564" y="270"/>
                  </a:cubicBezTo>
                  <a:cubicBezTo>
                    <a:pt x="574" y="282"/>
                    <a:pt x="585" y="296"/>
                    <a:pt x="596" y="309"/>
                  </a:cubicBezTo>
                  <a:cubicBezTo>
                    <a:pt x="553" y="332"/>
                    <a:pt x="493" y="335"/>
                    <a:pt x="445" y="323"/>
                  </a:cubicBezTo>
                  <a:cubicBezTo>
                    <a:pt x="411" y="312"/>
                    <a:pt x="376" y="301"/>
                    <a:pt x="337" y="306"/>
                  </a:cubicBezTo>
                  <a:cubicBezTo>
                    <a:pt x="301" y="308"/>
                    <a:pt x="270" y="324"/>
                    <a:pt x="235" y="328"/>
                  </a:cubicBezTo>
                  <a:cubicBezTo>
                    <a:pt x="202" y="332"/>
                    <a:pt x="169" y="329"/>
                    <a:pt x="140" y="319"/>
                  </a:cubicBezTo>
                  <a:cubicBezTo>
                    <a:pt x="98" y="302"/>
                    <a:pt x="43" y="301"/>
                    <a:pt x="0" y="315"/>
                  </a:cubicBezTo>
                  <a:cubicBezTo>
                    <a:pt x="257" y="0"/>
                    <a:pt x="257" y="0"/>
                    <a:pt x="257" y="0"/>
                  </a:cubicBezTo>
                  <a:cubicBezTo>
                    <a:pt x="286" y="36"/>
                    <a:pt x="286" y="36"/>
                    <a:pt x="286" y="36"/>
                  </a:cubicBezTo>
                  <a:lnTo>
                    <a:pt x="103" y="261"/>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7" name="Freeform 68"/>
            <p:cNvSpPr>
              <a:spLocks/>
            </p:cNvSpPr>
            <p:nvPr userDrawn="1"/>
          </p:nvSpPr>
          <p:spPr bwMode="auto">
            <a:xfrm>
              <a:off x="11296727" y="2831438"/>
              <a:ext cx="107950" cy="69850"/>
            </a:xfrm>
            <a:custGeom>
              <a:avLst/>
              <a:gdLst>
                <a:gd name="T0" fmla="*/ 90 w 404"/>
                <a:gd name="T1" fmla="*/ 210 h 263"/>
                <a:gd name="T2" fmla="*/ 90 w 404"/>
                <a:gd name="T3" fmla="*/ 210 h 263"/>
                <a:gd name="T4" fmla="*/ 207 w 404"/>
                <a:gd name="T5" fmla="*/ 187 h 263"/>
                <a:gd name="T6" fmla="*/ 328 w 404"/>
                <a:gd name="T7" fmla="*/ 210 h 263"/>
                <a:gd name="T8" fmla="*/ 370 w 404"/>
                <a:gd name="T9" fmla="*/ 208 h 263"/>
                <a:gd name="T10" fmla="*/ 404 w 404"/>
                <a:gd name="T11" fmla="*/ 250 h 263"/>
                <a:gd name="T12" fmla="*/ 292 w 404"/>
                <a:gd name="T13" fmla="*/ 249 h 263"/>
                <a:gd name="T14" fmla="*/ 171 w 404"/>
                <a:gd name="T15" fmla="*/ 237 h 263"/>
                <a:gd name="T16" fmla="*/ 62 w 404"/>
                <a:gd name="T17" fmla="*/ 258 h 263"/>
                <a:gd name="T18" fmla="*/ 0 w 404"/>
                <a:gd name="T19" fmla="*/ 248 h 263"/>
                <a:gd name="T20" fmla="*/ 202 w 404"/>
                <a:gd name="T21" fmla="*/ 0 h 263"/>
                <a:gd name="T22" fmla="*/ 231 w 404"/>
                <a:gd name="T23" fmla="*/ 36 h 263"/>
                <a:gd name="T24" fmla="*/ 90 w 404"/>
                <a:gd name="T25" fmla="*/ 21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263">
                  <a:moveTo>
                    <a:pt x="90" y="210"/>
                  </a:moveTo>
                  <a:cubicBezTo>
                    <a:pt x="90" y="210"/>
                    <a:pt x="90" y="210"/>
                    <a:pt x="90" y="210"/>
                  </a:cubicBezTo>
                  <a:cubicBezTo>
                    <a:pt x="130" y="207"/>
                    <a:pt x="164" y="186"/>
                    <a:pt x="207" y="187"/>
                  </a:cubicBezTo>
                  <a:cubicBezTo>
                    <a:pt x="250" y="184"/>
                    <a:pt x="287" y="204"/>
                    <a:pt x="328" y="210"/>
                  </a:cubicBezTo>
                  <a:cubicBezTo>
                    <a:pt x="342" y="211"/>
                    <a:pt x="358" y="210"/>
                    <a:pt x="370" y="208"/>
                  </a:cubicBezTo>
                  <a:cubicBezTo>
                    <a:pt x="404" y="250"/>
                    <a:pt x="404" y="250"/>
                    <a:pt x="404" y="250"/>
                  </a:cubicBezTo>
                  <a:cubicBezTo>
                    <a:pt x="370" y="263"/>
                    <a:pt x="326" y="259"/>
                    <a:pt x="292" y="249"/>
                  </a:cubicBezTo>
                  <a:cubicBezTo>
                    <a:pt x="256" y="236"/>
                    <a:pt x="212" y="227"/>
                    <a:pt x="171" y="237"/>
                  </a:cubicBezTo>
                  <a:cubicBezTo>
                    <a:pt x="135" y="245"/>
                    <a:pt x="101" y="259"/>
                    <a:pt x="62" y="258"/>
                  </a:cubicBezTo>
                  <a:cubicBezTo>
                    <a:pt x="40" y="257"/>
                    <a:pt x="19" y="254"/>
                    <a:pt x="0" y="248"/>
                  </a:cubicBezTo>
                  <a:cubicBezTo>
                    <a:pt x="202" y="0"/>
                    <a:pt x="202" y="0"/>
                    <a:pt x="202" y="0"/>
                  </a:cubicBezTo>
                  <a:cubicBezTo>
                    <a:pt x="231" y="36"/>
                    <a:pt x="231" y="36"/>
                    <a:pt x="231" y="36"/>
                  </a:cubicBezTo>
                  <a:lnTo>
                    <a:pt x="90" y="21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8" name="Freeform 69"/>
            <p:cNvSpPr>
              <a:spLocks noEditPoints="1"/>
            </p:cNvSpPr>
            <p:nvPr userDrawn="1"/>
          </p:nvSpPr>
          <p:spPr bwMode="auto">
            <a:xfrm>
              <a:off x="11439602" y="2831438"/>
              <a:ext cx="25400" cy="34925"/>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9" name="Freeform 70"/>
            <p:cNvSpPr>
              <a:spLocks/>
            </p:cNvSpPr>
            <p:nvPr userDrawn="1"/>
          </p:nvSpPr>
          <p:spPr bwMode="auto">
            <a:xfrm>
              <a:off x="11471352" y="2831438"/>
              <a:ext cx="20638" cy="34925"/>
            </a:xfrm>
            <a:custGeom>
              <a:avLst/>
              <a:gdLst>
                <a:gd name="T0" fmla="*/ 0 w 13"/>
                <a:gd name="T1" fmla="*/ 0 h 22"/>
                <a:gd name="T2" fmla="*/ 13 w 13"/>
                <a:gd name="T3" fmla="*/ 0 h 22"/>
                <a:gd name="T4" fmla="*/ 13 w 13"/>
                <a:gd name="T5" fmla="*/ 4 h 22"/>
                <a:gd name="T6" fmla="*/ 4 w 13"/>
                <a:gd name="T7" fmla="*/ 4 h 22"/>
                <a:gd name="T8" fmla="*/ 4 w 13"/>
                <a:gd name="T9" fmla="*/ 8 h 22"/>
                <a:gd name="T10" fmla="*/ 13 w 13"/>
                <a:gd name="T11" fmla="*/ 8 h 22"/>
                <a:gd name="T12" fmla="*/ 13 w 13"/>
                <a:gd name="T13" fmla="*/ 12 h 22"/>
                <a:gd name="T14" fmla="*/ 4 w 13"/>
                <a:gd name="T15" fmla="*/ 12 h 22"/>
                <a:gd name="T16" fmla="*/ 4 w 13"/>
                <a:gd name="T17" fmla="*/ 18 h 22"/>
                <a:gd name="T18" fmla="*/ 13 w 13"/>
                <a:gd name="T19" fmla="*/ 18 h 22"/>
                <a:gd name="T20" fmla="*/ 13 w 13"/>
                <a:gd name="T21" fmla="*/ 22 h 22"/>
                <a:gd name="T22" fmla="*/ 0 w 13"/>
                <a:gd name="T23" fmla="*/ 22 h 22"/>
                <a:gd name="T24" fmla="*/ 0 w 13"/>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2">
                  <a:moveTo>
                    <a:pt x="0" y="0"/>
                  </a:moveTo>
                  <a:lnTo>
                    <a:pt x="13" y="0"/>
                  </a:lnTo>
                  <a:lnTo>
                    <a:pt x="13" y="4"/>
                  </a:lnTo>
                  <a:lnTo>
                    <a:pt x="4" y="4"/>
                  </a:lnTo>
                  <a:lnTo>
                    <a:pt x="4" y="8"/>
                  </a:lnTo>
                  <a:lnTo>
                    <a:pt x="13" y="8"/>
                  </a:lnTo>
                  <a:lnTo>
                    <a:pt x="13" y="12"/>
                  </a:lnTo>
                  <a:lnTo>
                    <a:pt x="4" y="12"/>
                  </a:lnTo>
                  <a:lnTo>
                    <a:pt x="4" y="18"/>
                  </a:lnTo>
                  <a:lnTo>
                    <a:pt x="13" y="18"/>
                  </a:lnTo>
                  <a:lnTo>
                    <a:pt x="13" y="22"/>
                  </a:lnTo>
                  <a:lnTo>
                    <a:pt x="0" y="22"/>
                  </a:ln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0" name="Freeform 71"/>
            <p:cNvSpPr>
              <a:spLocks/>
            </p:cNvSpPr>
            <p:nvPr userDrawn="1"/>
          </p:nvSpPr>
          <p:spPr bwMode="auto">
            <a:xfrm>
              <a:off x="11498339" y="2829851"/>
              <a:ext cx="34925" cy="38100"/>
            </a:xfrm>
            <a:custGeom>
              <a:avLst/>
              <a:gdLst>
                <a:gd name="T0" fmla="*/ 35 w 134"/>
                <a:gd name="T1" fmla="*/ 133 h 142"/>
                <a:gd name="T2" fmla="*/ 9 w 134"/>
                <a:gd name="T3" fmla="*/ 107 h 142"/>
                <a:gd name="T4" fmla="*/ 0 w 134"/>
                <a:gd name="T5" fmla="*/ 71 h 142"/>
                <a:gd name="T6" fmla="*/ 9 w 134"/>
                <a:gd name="T7" fmla="*/ 35 h 142"/>
                <a:gd name="T8" fmla="*/ 35 w 134"/>
                <a:gd name="T9" fmla="*/ 9 h 142"/>
                <a:gd name="T10" fmla="*/ 72 w 134"/>
                <a:gd name="T11" fmla="*/ 0 h 142"/>
                <a:gd name="T12" fmla="*/ 102 w 134"/>
                <a:gd name="T13" fmla="*/ 7 h 142"/>
                <a:gd name="T14" fmla="*/ 127 w 134"/>
                <a:gd name="T15" fmla="*/ 28 h 142"/>
                <a:gd name="T16" fmla="*/ 107 w 134"/>
                <a:gd name="T17" fmla="*/ 42 h 142"/>
                <a:gd name="T18" fmla="*/ 93 w 134"/>
                <a:gd name="T19" fmla="*/ 29 h 142"/>
                <a:gd name="T20" fmla="*/ 73 w 134"/>
                <a:gd name="T21" fmla="*/ 25 h 142"/>
                <a:gd name="T22" fmla="*/ 50 w 134"/>
                <a:gd name="T23" fmla="*/ 31 h 142"/>
                <a:gd name="T24" fmla="*/ 35 w 134"/>
                <a:gd name="T25" fmla="*/ 47 h 142"/>
                <a:gd name="T26" fmla="*/ 29 w 134"/>
                <a:gd name="T27" fmla="*/ 71 h 142"/>
                <a:gd name="T28" fmla="*/ 35 w 134"/>
                <a:gd name="T29" fmla="*/ 95 h 142"/>
                <a:gd name="T30" fmla="*/ 50 w 134"/>
                <a:gd name="T31" fmla="*/ 111 h 142"/>
                <a:gd name="T32" fmla="*/ 73 w 134"/>
                <a:gd name="T33" fmla="*/ 117 h 142"/>
                <a:gd name="T34" fmla="*/ 90 w 134"/>
                <a:gd name="T35" fmla="*/ 114 h 142"/>
                <a:gd name="T36" fmla="*/ 101 w 134"/>
                <a:gd name="T37" fmla="*/ 105 h 142"/>
                <a:gd name="T38" fmla="*/ 105 w 134"/>
                <a:gd name="T39" fmla="*/ 93 h 142"/>
                <a:gd name="T40" fmla="*/ 105 w 134"/>
                <a:gd name="T41" fmla="*/ 91 h 142"/>
                <a:gd name="T42" fmla="*/ 72 w 134"/>
                <a:gd name="T43" fmla="*/ 91 h 142"/>
                <a:gd name="T44" fmla="*/ 72 w 134"/>
                <a:gd name="T45" fmla="*/ 67 h 142"/>
                <a:gd name="T46" fmla="*/ 134 w 134"/>
                <a:gd name="T47" fmla="*/ 67 h 142"/>
                <a:gd name="T48" fmla="*/ 134 w 134"/>
                <a:gd name="T49" fmla="*/ 74 h 142"/>
                <a:gd name="T50" fmla="*/ 126 w 134"/>
                <a:gd name="T51" fmla="*/ 110 h 142"/>
                <a:gd name="T52" fmla="*/ 104 w 134"/>
                <a:gd name="T53" fmla="*/ 134 h 142"/>
                <a:gd name="T54" fmla="*/ 72 w 134"/>
                <a:gd name="T55" fmla="*/ 142 h 142"/>
                <a:gd name="T56" fmla="*/ 35 w 134"/>
                <a:gd name="T57"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142">
                  <a:moveTo>
                    <a:pt x="35" y="133"/>
                  </a:moveTo>
                  <a:cubicBezTo>
                    <a:pt x="24" y="127"/>
                    <a:pt x="15" y="118"/>
                    <a:pt x="9" y="107"/>
                  </a:cubicBezTo>
                  <a:cubicBezTo>
                    <a:pt x="3" y="97"/>
                    <a:pt x="0" y="84"/>
                    <a:pt x="0" y="71"/>
                  </a:cubicBezTo>
                  <a:cubicBezTo>
                    <a:pt x="0" y="57"/>
                    <a:pt x="3" y="45"/>
                    <a:pt x="9" y="35"/>
                  </a:cubicBezTo>
                  <a:cubicBezTo>
                    <a:pt x="15" y="24"/>
                    <a:pt x="24" y="15"/>
                    <a:pt x="35" y="9"/>
                  </a:cubicBezTo>
                  <a:cubicBezTo>
                    <a:pt x="46" y="3"/>
                    <a:pt x="58" y="0"/>
                    <a:pt x="72" y="0"/>
                  </a:cubicBezTo>
                  <a:cubicBezTo>
                    <a:pt x="83" y="0"/>
                    <a:pt x="93" y="3"/>
                    <a:pt x="102" y="7"/>
                  </a:cubicBezTo>
                  <a:cubicBezTo>
                    <a:pt x="111" y="12"/>
                    <a:pt x="120" y="19"/>
                    <a:pt x="127" y="28"/>
                  </a:cubicBezTo>
                  <a:cubicBezTo>
                    <a:pt x="107" y="42"/>
                    <a:pt x="107" y="42"/>
                    <a:pt x="107" y="42"/>
                  </a:cubicBezTo>
                  <a:cubicBezTo>
                    <a:pt x="103" y="37"/>
                    <a:pt x="98" y="32"/>
                    <a:pt x="93" y="29"/>
                  </a:cubicBezTo>
                  <a:cubicBezTo>
                    <a:pt x="87" y="27"/>
                    <a:pt x="81" y="25"/>
                    <a:pt x="73" y="25"/>
                  </a:cubicBezTo>
                  <a:cubicBezTo>
                    <a:pt x="65" y="25"/>
                    <a:pt x="57" y="27"/>
                    <a:pt x="50" y="31"/>
                  </a:cubicBezTo>
                  <a:cubicBezTo>
                    <a:pt x="44" y="35"/>
                    <a:pt x="39" y="40"/>
                    <a:pt x="35" y="47"/>
                  </a:cubicBezTo>
                  <a:cubicBezTo>
                    <a:pt x="31" y="54"/>
                    <a:pt x="29" y="62"/>
                    <a:pt x="29" y="71"/>
                  </a:cubicBezTo>
                  <a:cubicBezTo>
                    <a:pt x="29" y="80"/>
                    <a:pt x="31" y="88"/>
                    <a:pt x="35" y="95"/>
                  </a:cubicBezTo>
                  <a:cubicBezTo>
                    <a:pt x="39" y="102"/>
                    <a:pt x="44" y="107"/>
                    <a:pt x="50" y="111"/>
                  </a:cubicBezTo>
                  <a:cubicBezTo>
                    <a:pt x="57" y="115"/>
                    <a:pt x="64" y="117"/>
                    <a:pt x="73" y="117"/>
                  </a:cubicBezTo>
                  <a:cubicBezTo>
                    <a:pt x="79" y="117"/>
                    <a:pt x="85" y="116"/>
                    <a:pt x="90" y="114"/>
                  </a:cubicBezTo>
                  <a:cubicBezTo>
                    <a:pt x="95" y="112"/>
                    <a:pt x="98" y="109"/>
                    <a:pt x="101" y="105"/>
                  </a:cubicBezTo>
                  <a:cubicBezTo>
                    <a:pt x="104" y="101"/>
                    <a:pt x="105" y="97"/>
                    <a:pt x="105" y="93"/>
                  </a:cubicBezTo>
                  <a:cubicBezTo>
                    <a:pt x="105" y="91"/>
                    <a:pt x="105" y="91"/>
                    <a:pt x="105" y="91"/>
                  </a:cubicBezTo>
                  <a:cubicBezTo>
                    <a:pt x="72" y="91"/>
                    <a:pt x="72" y="91"/>
                    <a:pt x="72" y="91"/>
                  </a:cubicBezTo>
                  <a:cubicBezTo>
                    <a:pt x="72" y="67"/>
                    <a:pt x="72" y="67"/>
                    <a:pt x="72" y="67"/>
                  </a:cubicBezTo>
                  <a:cubicBezTo>
                    <a:pt x="134" y="67"/>
                    <a:pt x="134" y="67"/>
                    <a:pt x="134" y="67"/>
                  </a:cubicBezTo>
                  <a:cubicBezTo>
                    <a:pt x="134" y="69"/>
                    <a:pt x="134" y="71"/>
                    <a:pt x="134" y="74"/>
                  </a:cubicBezTo>
                  <a:cubicBezTo>
                    <a:pt x="134" y="88"/>
                    <a:pt x="132" y="100"/>
                    <a:pt x="126" y="110"/>
                  </a:cubicBezTo>
                  <a:cubicBezTo>
                    <a:pt x="121" y="120"/>
                    <a:pt x="113" y="128"/>
                    <a:pt x="104" y="134"/>
                  </a:cubicBezTo>
                  <a:cubicBezTo>
                    <a:pt x="95" y="139"/>
                    <a:pt x="84" y="142"/>
                    <a:pt x="72" y="142"/>
                  </a:cubicBezTo>
                  <a:cubicBezTo>
                    <a:pt x="58" y="142"/>
                    <a:pt x="46" y="139"/>
                    <a:pt x="35" y="133"/>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1" name="Rectangle 72"/>
            <p:cNvSpPr>
              <a:spLocks noChangeArrowheads="1"/>
            </p:cNvSpPr>
            <p:nvPr userDrawn="1"/>
          </p:nvSpPr>
          <p:spPr bwMode="auto">
            <a:xfrm>
              <a:off x="11539614" y="2831438"/>
              <a:ext cx="7938" cy="34925"/>
            </a:xfrm>
            <a:prstGeom prst="rect">
              <a:avLst/>
            </a:prstGeom>
            <a:solidFill>
              <a:srgbClr val="272D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2" name="Freeform 73"/>
            <p:cNvSpPr>
              <a:spLocks noEditPoints="1"/>
            </p:cNvSpPr>
            <p:nvPr userDrawn="1"/>
          </p:nvSpPr>
          <p:spPr bwMode="auto">
            <a:xfrm>
              <a:off x="11553902" y="2829851"/>
              <a:ext cx="38100" cy="38100"/>
            </a:xfrm>
            <a:custGeom>
              <a:avLst/>
              <a:gdLst>
                <a:gd name="T0" fmla="*/ 48 w 144"/>
                <a:gd name="T1" fmla="*/ 138 h 142"/>
                <a:gd name="T2" fmla="*/ 26 w 144"/>
                <a:gd name="T3" fmla="*/ 126 h 142"/>
                <a:gd name="T4" fmla="*/ 6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99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2" y="131"/>
                    <a:pt x="26" y="126"/>
                  </a:cubicBezTo>
                  <a:cubicBezTo>
                    <a:pt x="17" y="119"/>
                    <a:pt x="11" y="111"/>
                    <a:pt x="6" y="102"/>
                  </a:cubicBezTo>
                  <a:cubicBezTo>
                    <a:pt x="2" y="92"/>
                    <a:pt x="0" y="82"/>
                    <a:pt x="0" y="71"/>
                  </a:cubicBezTo>
                  <a:cubicBezTo>
                    <a:pt x="0" y="61"/>
                    <a:pt x="1" y="52"/>
                    <a:pt x="5" y="44"/>
                  </a:cubicBezTo>
                  <a:cubicBezTo>
                    <a:pt x="8" y="35"/>
                    <a:pt x="14" y="28"/>
                    <a:pt x="21" y="21"/>
                  </a:cubicBezTo>
                  <a:cubicBezTo>
                    <a:pt x="27" y="14"/>
                    <a:pt x="35" y="9"/>
                    <a:pt x="44" y="6"/>
                  </a:cubicBezTo>
                  <a:cubicBezTo>
                    <a:pt x="53" y="2"/>
                    <a:pt x="62" y="0"/>
                    <a:pt x="72" y="0"/>
                  </a:cubicBezTo>
                  <a:cubicBezTo>
                    <a:pt x="81" y="0"/>
                    <a:pt x="91" y="2"/>
                    <a:pt x="99"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0" y="140"/>
                    <a:pt x="81" y="142"/>
                    <a:pt x="72" y="142"/>
                  </a:cubicBezTo>
                  <a:cubicBezTo>
                    <a:pt x="64" y="142"/>
                    <a:pt x="55" y="141"/>
                    <a:pt x="48" y="138"/>
                  </a:cubicBezTo>
                  <a:close/>
                  <a:moveTo>
                    <a:pt x="94" y="110"/>
                  </a:moveTo>
                  <a:cubicBezTo>
                    <a:pt x="100" y="106"/>
                    <a:pt x="105" y="101"/>
                    <a:pt x="109" y="94"/>
                  </a:cubicBezTo>
                  <a:cubicBezTo>
                    <a:pt x="112" y="87"/>
                    <a:pt x="114" y="79"/>
                    <a:pt x="114" y="71"/>
                  </a:cubicBezTo>
                  <a:cubicBezTo>
                    <a:pt x="114" y="63"/>
                    <a:pt x="112"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3" y="116"/>
                    <a:pt x="72" y="116"/>
                  </a:cubicBezTo>
                  <a:cubicBezTo>
                    <a:pt x="80" y="116"/>
                    <a:pt x="87"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 name="Freeform 74"/>
            <p:cNvSpPr>
              <a:spLocks/>
            </p:cNvSpPr>
            <p:nvPr userDrawn="1"/>
          </p:nvSpPr>
          <p:spPr bwMode="auto">
            <a:xfrm>
              <a:off x="11598352" y="2831438"/>
              <a:ext cx="33338" cy="34925"/>
            </a:xfrm>
            <a:custGeom>
              <a:avLst/>
              <a:gdLst>
                <a:gd name="T0" fmla="*/ 0 w 128"/>
                <a:gd name="T1" fmla="*/ 0 h 136"/>
                <a:gd name="T2" fmla="*/ 31 w 128"/>
                <a:gd name="T3" fmla="*/ 0 h 136"/>
                <a:gd name="T4" fmla="*/ 90 w 128"/>
                <a:gd name="T5" fmla="*/ 79 h 136"/>
                <a:gd name="T6" fmla="*/ 102 w 128"/>
                <a:gd name="T7" fmla="*/ 103 h 136"/>
                <a:gd name="T8" fmla="*/ 101 w 128"/>
                <a:gd name="T9" fmla="*/ 89 h 136"/>
                <a:gd name="T10" fmla="*/ 101 w 128"/>
                <a:gd name="T11" fmla="*/ 76 h 136"/>
                <a:gd name="T12" fmla="*/ 101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1" y="0"/>
                    <a:pt x="31" y="0"/>
                    <a:pt x="31" y="0"/>
                  </a:cubicBezTo>
                  <a:cubicBezTo>
                    <a:pt x="90" y="79"/>
                    <a:pt x="90" y="79"/>
                    <a:pt x="90" y="79"/>
                  </a:cubicBezTo>
                  <a:cubicBezTo>
                    <a:pt x="94" y="84"/>
                    <a:pt x="98" y="92"/>
                    <a:pt x="102" y="103"/>
                  </a:cubicBezTo>
                  <a:cubicBezTo>
                    <a:pt x="102" y="98"/>
                    <a:pt x="101" y="93"/>
                    <a:pt x="101" y="89"/>
                  </a:cubicBezTo>
                  <a:cubicBezTo>
                    <a:pt x="101" y="85"/>
                    <a:pt x="101" y="81"/>
                    <a:pt x="101" y="76"/>
                  </a:cubicBezTo>
                  <a:cubicBezTo>
                    <a:pt x="101" y="0"/>
                    <a:pt x="101" y="0"/>
                    <a:pt x="101"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8"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 name="Freeform 75"/>
            <p:cNvSpPr>
              <a:spLocks/>
            </p:cNvSpPr>
            <p:nvPr userDrawn="1"/>
          </p:nvSpPr>
          <p:spPr bwMode="auto">
            <a:xfrm>
              <a:off x="11439602" y="2882238"/>
              <a:ext cx="33338" cy="36513"/>
            </a:xfrm>
            <a:custGeom>
              <a:avLst/>
              <a:gdLst>
                <a:gd name="T0" fmla="*/ 0 w 127"/>
                <a:gd name="T1" fmla="*/ 0 h 136"/>
                <a:gd name="T2" fmla="*/ 30 w 127"/>
                <a:gd name="T3" fmla="*/ 0 h 136"/>
                <a:gd name="T4" fmla="*/ 90 w 127"/>
                <a:gd name="T5" fmla="*/ 79 h 136"/>
                <a:gd name="T6" fmla="*/ 102 w 127"/>
                <a:gd name="T7" fmla="*/ 103 h 136"/>
                <a:gd name="T8" fmla="*/ 100 w 127"/>
                <a:gd name="T9" fmla="*/ 89 h 136"/>
                <a:gd name="T10" fmla="*/ 100 w 127"/>
                <a:gd name="T11" fmla="*/ 76 h 136"/>
                <a:gd name="T12" fmla="*/ 100 w 127"/>
                <a:gd name="T13" fmla="*/ 0 h 136"/>
                <a:gd name="T14" fmla="*/ 127 w 127"/>
                <a:gd name="T15" fmla="*/ 0 h 136"/>
                <a:gd name="T16" fmla="*/ 127 w 127"/>
                <a:gd name="T17" fmla="*/ 136 h 136"/>
                <a:gd name="T18" fmla="*/ 99 w 127"/>
                <a:gd name="T19" fmla="*/ 136 h 136"/>
                <a:gd name="T20" fmla="*/ 38 w 127"/>
                <a:gd name="T21" fmla="*/ 55 h 136"/>
                <a:gd name="T22" fmla="*/ 25 w 127"/>
                <a:gd name="T23" fmla="*/ 31 h 136"/>
                <a:gd name="T24" fmla="*/ 27 w 127"/>
                <a:gd name="T25" fmla="*/ 45 h 136"/>
                <a:gd name="T26" fmla="*/ 27 w 127"/>
                <a:gd name="T27" fmla="*/ 58 h 136"/>
                <a:gd name="T28" fmla="*/ 27 w 127"/>
                <a:gd name="T29" fmla="*/ 136 h 136"/>
                <a:gd name="T30" fmla="*/ 0 w 127"/>
                <a:gd name="T31" fmla="*/ 136 h 136"/>
                <a:gd name="T32" fmla="*/ 0 w 127"/>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36">
                  <a:moveTo>
                    <a:pt x="0" y="0"/>
                  </a:moveTo>
                  <a:cubicBezTo>
                    <a:pt x="30" y="0"/>
                    <a:pt x="30" y="0"/>
                    <a:pt x="30" y="0"/>
                  </a:cubicBezTo>
                  <a:cubicBezTo>
                    <a:pt x="90" y="79"/>
                    <a:pt x="90" y="79"/>
                    <a:pt x="90" y="79"/>
                  </a:cubicBezTo>
                  <a:cubicBezTo>
                    <a:pt x="93" y="84"/>
                    <a:pt x="97" y="92"/>
                    <a:pt x="102" y="103"/>
                  </a:cubicBezTo>
                  <a:cubicBezTo>
                    <a:pt x="101" y="98"/>
                    <a:pt x="100" y="93"/>
                    <a:pt x="100" y="89"/>
                  </a:cubicBezTo>
                  <a:cubicBezTo>
                    <a:pt x="100" y="85"/>
                    <a:pt x="100" y="81"/>
                    <a:pt x="100" y="76"/>
                  </a:cubicBezTo>
                  <a:cubicBezTo>
                    <a:pt x="100" y="0"/>
                    <a:pt x="100" y="0"/>
                    <a:pt x="100" y="0"/>
                  </a:cubicBezTo>
                  <a:cubicBezTo>
                    <a:pt x="127" y="0"/>
                    <a:pt x="127" y="0"/>
                    <a:pt x="127" y="0"/>
                  </a:cubicBezTo>
                  <a:cubicBezTo>
                    <a:pt x="127" y="136"/>
                    <a:pt x="127" y="136"/>
                    <a:pt x="127" y="136"/>
                  </a:cubicBezTo>
                  <a:cubicBezTo>
                    <a:pt x="99" y="136"/>
                    <a:pt x="99" y="136"/>
                    <a:pt x="99" y="136"/>
                  </a:cubicBezTo>
                  <a:cubicBezTo>
                    <a:pt x="38" y="55"/>
                    <a:pt x="38" y="55"/>
                    <a:pt x="38" y="55"/>
                  </a:cubicBezTo>
                  <a:cubicBezTo>
                    <a:pt x="34" y="51"/>
                    <a:pt x="30" y="43"/>
                    <a:pt x="25" y="31"/>
                  </a:cubicBezTo>
                  <a:cubicBezTo>
                    <a:pt x="26" y="37"/>
                    <a:pt x="27" y="41"/>
                    <a:pt x="27" y="45"/>
                  </a:cubicBezTo>
                  <a:cubicBezTo>
                    <a:pt x="27" y="49"/>
                    <a:pt x="27" y="54"/>
                    <a:pt x="27" y="58"/>
                  </a:cubicBezTo>
                  <a:cubicBezTo>
                    <a:pt x="27" y="136"/>
                    <a:pt x="27" y="136"/>
                    <a:pt x="27"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5" name="Freeform 76"/>
            <p:cNvSpPr>
              <a:spLocks noEditPoints="1"/>
            </p:cNvSpPr>
            <p:nvPr userDrawn="1"/>
          </p:nvSpPr>
          <p:spPr bwMode="auto">
            <a:xfrm>
              <a:off x="11479289" y="2880651"/>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5" y="9"/>
                    <a:pt x="44" y="6"/>
                  </a:cubicBezTo>
                  <a:cubicBezTo>
                    <a:pt x="53" y="2"/>
                    <a:pt x="63" y="0"/>
                    <a:pt x="72" y="0"/>
                  </a:cubicBezTo>
                  <a:cubicBezTo>
                    <a:pt x="81" y="0"/>
                    <a:pt x="91" y="2"/>
                    <a:pt x="100"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1" y="140"/>
                    <a:pt x="81" y="142"/>
                    <a:pt x="72" y="142"/>
                  </a:cubicBezTo>
                  <a:cubicBezTo>
                    <a:pt x="64" y="142"/>
                    <a:pt x="56" y="141"/>
                    <a:pt x="48" y="138"/>
                  </a:cubicBezTo>
                  <a:close/>
                  <a:moveTo>
                    <a:pt x="94" y="110"/>
                  </a:moveTo>
                  <a:cubicBezTo>
                    <a:pt x="100" y="106"/>
                    <a:pt x="105" y="101"/>
                    <a:pt x="109" y="94"/>
                  </a:cubicBezTo>
                  <a:cubicBezTo>
                    <a:pt x="113" y="87"/>
                    <a:pt x="114" y="79"/>
                    <a:pt x="114" y="71"/>
                  </a:cubicBezTo>
                  <a:cubicBezTo>
                    <a:pt x="114" y="63"/>
                    <a:pt x="113"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4" y="116"/>
                    <a:pt x="72" y="116"/>
                  </a:cubicBezTo>
                  <a:cubicBezTo>
                    <a:pt x="80" y="116"/>
                    <a:pt x="88"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6" name="Freeform 77"/>
            <p:cNvSpPr>
              <a:spLocks noEditPoints="1"/>
            </p:cNvSpPr>
            <p:nvPr userDrawn="1"/>
          </p:nvSpPr>
          <p:spPr bwMode="auto">
            <a:xfrm>
              <a:off x="11523739" y="2882238"/>
              <a:ext cx="25400" cy="36513"/>
            </a:xfrm>
            <a:custGeom>
              <a:avLst/>
              <a:gdLst>
                <a:gd name="T0" fmla="*/ 0 w 97"/>
                <a:gd name="T1" fmla="*/ 0 h 136"/>
                <a:gd name="T2" fmla="*/ 41 w 97"/>
                <a:gd name="T3" fmla="*/ 0 h 136"/>
                <a:gd name="T4" fmla="*/ 90 w 97"/>
                <a:gd name="T5" fmla="*/ 39 h 136"/>
                <a:gd name="T6" fmla="*/ 86 w 97"/>
                <a:gd name="T7" fmla="*/ 56 h 136"/>
                <a:gd name="T8" fmla="*/ 76 w 97"/>
                <a:gd name="T9" fmla="*/ 68 h 136"/>
                <a:gd name="T10" fmla="*/ 60 w 97"/>
                <a:gd name="T11" fmla="*/ 74 h 136"/>
                <a:gd name="T12" fmla="*/ 97 w 97"/>
                <a:gd name="T13" fmla="*/ 136 h 136"/>
                <a:gd name="T14" fmla="*/ 64 w 97"/>
                <a:gd name="T15" fmla="*/ 136 h 136"/>
                <a:gd name="T16" fmla="*/ 29 w 97"/>
                <a:gd name="T17" fmla="*/ 72 h 136"/>
                <a:gd name="T18" fmla="*/ 29 w 97"/>
                <a:gd name="T19" fmla="*/ 136 h 136"/>
                <a:gd name="T20" fmla="*/ 0 w 97"/>
                <a:gd name="T21" fmla="*/ 136 h 136"/>
                <a:gd name="T22" fmla="*/ 0 w 97"/>
                <a:gd name="T23" fmla="*/ 0 h 136"/>
                <a:gd name="T24" fmla="*/ 33 w 97"/>
                <a:gd name="T25" fmla="*/ 58 h 136"/>
                <a:gd name="T26" fmla="*/ 49 w 97"/>
                <a:gd name="T27" fmla="*/ 57 h 136"/>
                <a:gd name="T28" fmla="*/ 58 w 97"/>
                <a:gd name="T29" fmla="*/ 52 h 136"/>
                <a:gd name="T30" fmla="*/ 62 w 97"/>
                <a:gd name="T31" fmla="*/ 41 h 136"/>
                <a:gd name="T32" fmla="*/ 58 w 97"/>
                <a:gd name="T33" fmla="*/ 29 h 136"/>
                <a:gd name="T34" fmla="*/ 49 w 97"/>
                <a:gd name="T35" fmla="*/ 24 h 136"/>
                <a:gd name="T36" fmla="*/ 33 w 97"/>
                <a:gd name="T37" fmla="*/ 22 h 136"/>
                <a:gd name="T38" fmla="*/ 29 w 97"/>
                <a:gd name="T39" fmla="*/ 22 h 136"/>
                <a:gd name="T40" fmla="*/ 29 w 97"/>
                <a:gd name="T41" fmla="*/ 58 h 136"/>
                <a:gd name="T42" fmla="*/ 33 w 97"/>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7" y="136"/>
                    <a:pt x="97" y="136"/>
                    <a:pt x="97"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8"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7" name="Freeform 78"/>
            <p:cNvSpPr>
              <a:spLocks noEditPoints="1"/>
            </p:cNvSpPr>
            <p:nvPr userDrawn="1"/>
          </p:nvSpPr>
          <p:spPr bwMode="auto">
            <a:xfrm>
              <a:off x="11555489" y="2882238"/>
              <a:ext cx="26988" cy="36513"/>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8" name="Freeform 79"/>
            <p:cNvSpPr>
              <a:spLocks noEditPoints="1"/>
            </p:cNvSpPr>
            <p:nvPr userDrawn="1"/>
          </p:nvSpPr>
          <p:spPr bwMode="auto">
            <a:xfrm>
              <a:off x="11588827" y="2882238"/>
              <a:ext cx="23813" cy="36513"/>
            </a:xfrm>
            <a:custGeom>
              <a:avLst/>
              <a:gdLst>
                <a:gd name="T0" fmla="*/ 0 w 91"/>
                <a:gd name="T1" fmla="*/ 0 h 136"/>
                <a:gd name="T2" fmla="*/ 25 w 91"/>
                <a:gd name="T3" fmla="*/ 0 h 136"/>
                <a:gd name="T4" fmla="*/ 44 w 91"/>
                <a:gd name="T5" fmla="*/ 1 h 136"/>
                <a:gd name="T6" fmla="*/ 58 w 91"/>
                <a:gd name="T7" fmla="*/ 2 h 136"/>
                <a:gd name="T8" fmla="*/ 70 w 91"/>
                <a:gd name="T9" fmla="*/ 7 h 136"/>
                <a:gd name="T10" fmla="*/ 82 w 91"/>
                <a:gd name="T11" fmla="*/ 19 h 136"/>
                <a:gd name="T12" fmla="*/ 86 w 91"/>
                <a:gd name="T13" fmla="*/ 35 h 136"/>
                <a:gd name="T14" fmla="*/ 58 w 91"/>
                <a:gd name="T15" fmla="*/ 64 h 136"/>
                <a:gd name="T16" fmla="*/ 83 w 91"/>
                <a:gd name="T17" fmla="*/ 75 h 136"/>
                <a:gd name="T18" fmla="*/ 91 w 91"/>
                <a:gd name="T19" fmla="*/ 97 h 136"/>
                <a:gd name="T20" fmla="*/ 86 w 91"/>
                <a:gd name="T21" fmla="*/ 115 h 136"/>
                <a:gd name="T22" fmla="*/ 73 w 91"/>
                <a:gd name="T23" fmla="*/ 128 h 136"/>
                <a:gd name="T24" fmla="*/ 59 w 91"/>
                <a:gd name="T25" fmla="*/ 133 h 136"/>
                <a:gd name="T26" fmla="*/ 43 w 91"/>
                <a:gd name="T27" fmla="*/ 135 h 136"/>
                <a:gd name="T28" fmla="*/ 22 w 91"/>
                <a:gd name="T29" fmla="*/ 136 h 136"/>
                <a:gd name="T30" fmla="*/ 0 w 91"/>
                <a:gd name="T31" fmla="*/ 136 h 136"/>
                <a:gd name="T32" fmla="*/ 0 w 91"/>
                <a:gd name="T33" fmla="*/ 0 h 136"/>
                <a:gd name="T34" fmla="*/ 35 w 91"/>
                <a:gd name="T35" fmla="*/ 54 h 136"/>
                <a:gd name="T36" fmla="*/ 49 w 91"/>
                <a:gd name="T37" fmla="*/ 53 h 136"/>
                <a:gd name="T38" fmla="*/ 57 w 91"/>
                <a:gd name="T39" fmla="*/ 48 h 136"/>
                <a:gd name="T40" fmla="*/ 59 w 91"/>
                <a:gd name="T41" fmla="*/ 38 h 136"/>
                <a:gd name="T42" fmla="*/ 57 w 91"/>
                <a:gd name="T43" fmla="*/ 29 h 136"/>
                <a:gd name="T44" fmla="*/ 49 w 91"/>
                <a:gd name="T45" fmla="*/ 24 h 136"/>
                <a:gd name="T46" fmla="*/ 36 w 91"/>
                <a:gd name="T47" fmla="*/ 23 h 136"/>
                <a:gd name="T48" fmla="*/ 29 w 91"/>
                <a:gd name="T49" fmla="*/ 23 h 136"/>
                <a:gd name="T50" fmla="*/ 29 w 91"/>
                <a:gd name="T51" fmla="*/ 54 h 136"/>
                <a:gd name="T52" fmla="*/ 35 w 91"/>
                <a:gd name="T53" fmla="*/ 54 h 136"/>
                <a:gd name="T54" fmla="*/ 40 w 91"/>
                <a:gd name="T55" fmla="*/ 113 h 136"/>
                <a:gd name="T56" fmla="*/ 57 w 91"/>
                <a:gd name="T57" fmla="*/ 108 h 136"/>
                <a:gd name="T58" fmla="*/ 62 w 91"/>
                <a:gd name="T59" fmla="*/ 94 h 136"/>
                <a:gd name="T60" fmla="*/ 57 w 91"/>
                <a:gd name="T61" fmla="*/ 81 h 136"/>
                <a:gd name="T62" fmla="*/ 41 w 91"/>
                <a:gd name="T63" fmla="*/ 77 h 136"/>
                <a:gd name="T64" fmla="*/ 29 w 91"/>
                <a:gd name="T65" fmla="*/ 77 h 136"/>
                <a:gd name="T66" fmla="*/ 29 w 91"/>
                <a:gd name="T67" fmla="*/ 113 h 136"/>
                <a:gd name="T68" fmla="*/ 40 w 91"/>
                <a:gd name="T69"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36">
                  <a:moveTo>
                    <a:pt x="0" y="0"/>
                  </a:moveTo>
                  <a:cubicBezTo>
                    <a:pt x="25" y="0"/>
                    <a:pt x="25" y="0"/>
                    <a:pt x="25" y="0"/>
                  </a:cubicBezTo>
                  <a:cubicBezTo>
                    <a:pt x="33" y="0"/>
                    <a:pt x="39" y="0"/>
                    <a:pt x="44" y="1"/>
                  </a:cubicBezTo>
                  <a:cubicBezTo>
                    <a:pt x="49" y="1"/>
                    <a:pt x="53" y="1"/>
                    <a:pt x="58" y="2"/>
                  </a:cubicBezTo>
                  <a:cubicBezTo>
                    <a:pt x="62" y="3"/>
                    <a:pt x="66" y="5"/>
                    <a:pt x="70" y="7"/>
                  </a:cubicBezTo>
                  <a:cubicBezTo>
                    <a:pt x="75" y="10"/>
                    <a:pt x="79" y="14"/>
                    <a:pt x="82" y="19"/>
                  </a:cubicBezTo>
                  <a:cubicBezTo>
                    <a:pt x="85" y="24"/>
                    <a:pt x="86" y="29"/>
                    <a:pt x="86" y="35"/>
                  </a:cubicBezTo>
                  <a:cubicBezTo>
                    <a:pt x="86" y="51"/>
                    <a:pt x="77" y="61"/>
                    <a:pt x="58" y="64"/>
                  </a:cubicBezTo>
                  <a:cubicBezTo>
                    <a:pt x="69" y="66"/>
                    <a:pt x="77" y="70"/>
                    <a:pt x="83" y="75"/>
                  </a:cubicBezTo>
                  <a:cubicBezTo>
                    <a:pt x="88" y="81"/>
                    <a:pt x="91" y="88"/>
                    <a:pt x="91" y="97"/>
                  </a:cubicBezTo>
                  <a:cubicBezTo>
                    <a:pt x="91" y="103"/>
                    <a:pt x="89" y="110"/>
                    <a:pt x="86" y="115"/>
                  </a:cubicBezTo>
                  <a:cubicBezTo>
                    <a:pt x="83" y="121"/>
                    <a:pt x="78" y="125"/>
                    <a:pt x="73" y="128"/>
                  </a:cubicBezTo>
                  <a:cubicBezTo>
                    <a:pt x="69" y="130"/>
                    <a:pt x="64" y="132"/>
                    <a:pt x="59" y="133"/>
                  </a:cubicBezTo>
                  <a:cubicBezTo>
                    <a:pt x="54" y="134"/>
                    <a:pt x="49" y="135"/>
                    <a:pt x="43" y="135"/>
                  </a:cubicBezTo>
                  <a:cubicBezTo>
                    <a:pt x="38" y="135"/>
                    <a:pt x="31" y="136"/>
                    <a:pt x="22" y="136"/>
                  </a:cubicBezTo>
                  <a:cubicBezTo>
                    <a:pt x="0" y="136"/>
                    <a:pt x="0" y="136"/>
                    <a:pt x="0" y="136"/>
                  </a:cubicBezTo>
                  <a:lnTo>
                    <a:pt x="0" y="0"/>
                  </a:lnTo>
                  <a:close/>
                  <a:moveTo>
                    <a:pt x="35" y="54"/>
                  </a:moveTo>
                  <a:cubicBezTo>
                    <a:pt x="41" y="54"/>
                    <a:pt x="45" y="54"/>
                    <a:pt x="49" y="53"/>
                  </a:cubicBezTo>
                  <a:cubicBezTo>
                    <a:pt x="52" y="52"/>
                    <a:pt x="55" y="50"/>
                    <a:pt x="57" y="48"/>
                  </a:cubicBezTo>
                  <a:cubicBezTo>
                    <a:pt x="58" y="46"/>
                    <a:pt x="59" y="42"/>
                    <a:pt x="59" y="38"/>
                  </a:cubicBezTo>
                  <a:cubicBezTo>
                    <a:pt x="59" y="34"/>
                    <a:pt x="58" y="31"/>
                    <a:pt x="57" y="29"/>
                  </a:cubicBezTo>
                  <a:cubicBezTo>
                    <a:pt x="55" y="27"/>
                    <a:pt x="53" y="25"/>
                    <a:pt x="49" y="24"/>
                  </a:cubicBezTo>
                  <a:cubicBezTo>
                    <a:pt x="46" y="23"/>
                    <a:pt x="41" y="23"/>
                    <a:pt x="36" y="23"/>
                  </a:cubicBezTo>
                  <a:cubicBezTo>
                    <a:pt x="29" y="23"/>
                    <a:pt x="29" y="23"/>
                    <a:pt x="29" y="23"/>
                  </a:cubicBezTo>
                  <a:cubicBezTo>
                    <a:pt x="29" y="54"/>
                    <a:pt x="29" y="54"/>
                    <a:pt x="29" y="54"/>
                  </a:cubicBezTo>
                  <a:lnTo>
                    <a:pt x="35" y="54"/>
                  </a:lnTo>
                  <a:close/>
                  <a:moveTo>
                    <a:pt x="40" y="113"/>
                  </a:moveTo>
                  <a:cubicBezTo>
                    <a:pt x="47" y="113"/>
                    <a:pt x="53" y="111"/>
                    <a:pt x="57" y="108"/>
                  </a:cubicBezTo>
                  <a:cubicBezTo>
                    <a:pt x="60" y="105"/>
                    <a:pt x="62" y="100"/>
                    <a:pt x="62" y="94"/>
                  </a:cubicBezTo>
                  <a:cubicBezTo>
                    <a:pt x="62" y="89"/>
                    <a:pt x="60" y="84"/>
                    <a:pt x="57" y="81"/>
                  </a:cubicBezTo>
                  <a:cubicBezTo>
                    <a:pt x="53" y="78"/>
                    <a:pt x="48" y="77"/>
                    <a:pt x="41" y="77"/>
                  </a:cubicBezTo>
                  <a:cubicBezTo>
                    <a:pt x="29" y="77"/>
                    <a:pt x="29" y="77"/>
                    <a:pt x="29" y="77"/>
                  </a:cubicBezTo>
                  <a:cubicBezTo>
                    <a:pt x="29" y="113"/>
                    <a:pt x="29" y="113"/>
                    <a:pt x="29" y="113"/>
                  </a:cubicBezTo>
                  <a:lnTo>
                    <a:pt x="40" y="113"/>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9" name="Freeform 80"/>
            <p:cNvSpPr>
              <a:spLocks noEditPoints="1"/>
            </p:cNvSpPr>
            <p:nvPr userDrawn="1"/>
          </p:nvSpPr>
          <p:spPr bwMode="auto">
            <a:xfrm>
              <a:off x="11617402" y="2880651"/>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5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100 w 144"/>
                <a:gd name="T29" fmla="*/ 137 h 142"/>
                <a:gd name="T30" fmla="*/ 72 w 144"/>
                <a:gd name="T31" fmla="*/ 142 h 142"/>
                <a:gd name="T32" fmla="*/ 48 w 144"/>
                <a:gd name="T33" fmla="*/ 138 h 142"/>
                <a:gd name="T34" fmla="*/ 94 w 144"/>
                <a:gd name="T35" fmla="*/ 110 h 142"/>
                <a:gd name="T36" fmla="*/ 109 w 144"/>
                <a:gd name="T37" fmla="*/ 94 h 142"/>
                <a:gd name="T38" fmla="*/ 115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30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6" y="9"/>
                    <a:pt x="45" y="6"/>
                  </a:cubicBezTo>
                  <a:cubicBezTo>
                    <a:pt x="54" y="2"/>
                    <a:pt x="63" y="0"/>
                    <a:pt x="72" y="0"/>
                  </a:cubicBezTo>
                  <a:cubicBezTo>
                    <a:pt x="82" y="0"/>
                    <a:pt x="91" y="2"/>
                    <a:pt x="100" y="6"/>
                  </a:cubicBezTo>
                  <a:cubicBezTo>
                    <a:pt x="109" y="9"/>
                    <a:pt x="117" y="14"/>
                    <a:pt x="123" y="21"/>
                  </a:cubicBezTo>
                  <a:cubicBezTo>
                    <a:pt x="130" y="28"/>
                    <a:pt x="135" y="35"/>
                    <a:pt x="139" y="44"/>
                  </a:cubicBezTo>
                  <a:cubicBezTo>
                    <a:pt x="143" y="53"/>
                    <a:pt x="144" y="62"/>
                    <a:pt x="144" y="71"/>
                  </a:cubicBezTo>
                  <a:cubicBezTo>
                    <a:pt x="144" y="81"/>
                    <a:pt x="143" y="90"/>
                    <a:pt x="139" y="99"/>
                  </a:cubicBezTo>
                  <a:cubicBezTo>
                    <a:pt x="135" y="107"/>
                    <a:pt x="130" y="115"/>
                    <a:pt x="123" y="121"/>
                  </a:cubicBezTo>
                  <a:cubicBezTo>
                    <a:pt x="116" y="128"/>
                    <a:pt x="109" y="133"/>
                    <a:pt x="100" y="137"/>
                  </a:cubicBezTo>
                  <a:cubicBezTo>
                    <a:pt x="91" y="140"/>
                    <a:pt x="82" y="142"/>
                    <a:pt x="72" y="142"/>
                  </a:cubicBezTo>
                  <a:cubicBezTo>
                    <a:pt x="64" y="142"/>
                    <a:pt x="56" y="141"/>
                    <a:pt x="48" y="138"/>
                  </a:cubicBezTo>
                  <a:close/>
                  <a:moveTo>
                    <a:pt x="94" y="110"/>
                  </a:moveTo>
                  <a:cubicBezTo>
                    <a:pt x="101" y="106"/>
                    <a:pt x="106" y="101"/>
                    <a:pt x="109" y="94"/>
                  </a:cubicBezTo>
                  <a:cubicBezTo>
                    <a:pt x="113" y="87"/>
                    <a:pt x="115" y="79"/>
                    <a:pt x="115" y="71"/>
                  </a:cubicBezTo>
                  <a:cubicBezTo>
                    <a:pt x="115" y="63"/>
                    <a:pt x="113" y="55"/>
                    <a:pt x="109" y="48"/>
                  </a:cubicBezTo>
                  <a:cubicBezTo>
                    <a:pt x="106" y="41"/>
                    <a:pt x="101" y="36"/>
                    <a:pt x="94" y="32"/>
                  </a:cubicBezTo>
                  <a:cubicBezTo>
                    <a:pt x="88" y="28"/>
                    <a:pt x="80" y="26"/>
                    <a:pt x="72" y="26"/>
                  </a:cubicBezTo>
                  <a:cubicBezTo>
                    <a:pt x="64" y="26"/>
                    <a:pt x="57" y="28"/>
                    <a:pt x="50" y="32"/>
                  </a:cubicBezTo>
                  <a:cubicBezTo>
                    <a:pt x="44" y="36"/>
                    <a:pt x="39" y="41"/>
                    <a:pt x="35" y="48"/>
                  </a:cubicBezTo>
                  <a:cubicBezTo>
                    <a:pt x="32" y="55"/>
                    <a:pt x="30" y="63"/>
                    <a:pt x="30" y="71"/>
                  </a:cubicBezTo>
                  <a:cubicBezTo>
                    <a:pt x="30" y="80"/>
                    <a:pt x="32" y="87"/>
                    <a:pt x="35" y="94"/>
                  </a:cubicBezTo>
                  <a:cubicBezTo>
                    <a:pt x="39" y="101"/>
                    <a:pt x="44" y="106"/>
                    <a:pt x="50" y="110"/>
                  </a:cubicBezTo>
                  <a:cubicBezTo>
                    <a:pt x="56" y="114"/>
                    <a:pt x="64" y="116"/>
                    <a:pt x="72" y="116"/>
                  </a:cubicBezTo>
                  <a:cubicBezTo>
                    <a:pt x="81" y="116"/>
                    <a:pt x="88"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0" name="Freeform 81"/>
            <p:cNvSpPr>
              <a:spLocks/>
            </p:cNvSpPr>
            <p:nvPr userDrawn="1"/>
          </p:nvSpPr>
          <p:spPr bwMode="auto">
            <a:xfrm>
              <a:off x="11657089" y="2882238"/>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0 w 16"/>
                <a:gd name="T11" fmla="*/ 4 h 23"/>
                <a:gd name="T12" fmla="*/ 10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0" y="4"/>
                  </a:lnTo>
                  <a:lnTo>
                    <a:pt x="10" y="23"/>
                  </a:lnTo>
                  <a:lnTo>
                    <a:pt x="6" y="23"/>
                  </a:lnTo>
                  <a:lnTo>
                    <a:pt x="6" y="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1" name="Freeform 82"/>
            <p:cNvSpPr>
              <a:spLocks/>
            </p:cNvSpPr>
            <p:nvPr userDrawn="1"/>
          </p:nvSpPr>
          <p:spPr bwMode="auto">
            <a:xfrm>
              <a:off x="11685664" y="2882238"/>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1 w 16"/>
                <a:gd name="T11" fmla="*/ 4 h 23"/>
                <a:gd name="T12" fmla="*/ 11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1" y="4"/>
                  </a:lnTo>
                  <a:lnTo>
                    <a:pt x="11" y="23"/>
                  </a:lnTo>
                  <a:lnTo>
                    <a:pt x="6" y="23"/>
                  </a:lnTo>
                  <a:lnTo>
                    <a:pt x="6" y="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2" name="Freeform 83"/>
            <p:cNvSpPr>
              <a:spLocks/>
            </p:cNvSpPr>
            <p:nvPr userDrawn="1"/>
          </p:nvSpPr>
          <p:spPr bwMode="auto">
            <a:xfrm>
              <a:off x="11717414" y="2882238"/>
              <a:ext cx="20638" cy="36513"/>
            </a:xfrm>
            <a:custGeom>
              <a:avLst/>
              <a:gdLst>
                <a:gd name="T0" fmla="*/ 0 w 13"/>
                <a:gd name="T1" fmla="*/ 0 h 23"/>
                <a:gd name="T2" fmla="*/ 13 w 13"/>
                <a:gd name="T3" fmla="*/ 0 h 23"/>
                <a:gd name="T4" fmla="*/ 13 w 13"/>
                <a:gd name="T5" fmla="*/ 4 h 23"/>
                <a:gd name="T6" fmla="*/ 5 w 13"/>
                <a:gd name="T7" fmla="*/ 4 h 23"/>
                <a:gd name="T8" fmla="*/ 5 w 13"/>
                <a:gd name="T9" fmla="*/ 8 h 23"/>
                <a:gd name="T10" fmla="*/ 13 w 13"/>
                <a:gd name="T11" fmla="*/ 8 h 23"/>
                <a:gd name="T12" fmla="*/ 13 w 13"/>
                <a:gd name="T13" fmla="*/ 13 h 23"/>
                <a:gd name="T14" fmla="*/ 5 w 13"/>
                <a:gd name="T15" fmla="*/ 13 h 23"/>
                <a:gd name="T16" fmla="*/ 5 w 13"/>
                <a:gd name="T17" fmla="*/ 18 h 23"/>
                <a:gd name="T18" fmla="*/ 13 w 13"/>
                <a:gd name="T19" fmla="*/ 18 h 23"/>
                <a:gd name="T20" fmla="*/ 13 w 13"/>
                <a:gd name="T21" fmla="*/ 23 h 23"/>
                <a:gd name="T22" fmla="*/ 0 w 13"/>
                <a:gd name="T23" fmla="*/ 23 h 23"/>
                <a:gd name="T24" fmla="*/ 0 w 1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3">
                  <a:moveTo>
                    <a:pt x="0" y="0"/>
                  </a:moveTo>
                  <a:lnTo>
                    <a:pt x="13" y="0"/>
                  </a:lnTo>
                  <a:lnTo>
                    <a:pt x="13" y="4"/>
                  </a:lnTo>
                  <a:lnTo>
                    <a:pt x="5" y="4"/>
                  </a:lnTo>
                  <a:lnTo>
                    <a:pt x="5" y="8"/>
                  </a:lnTo>
                  <a:lnTo>
                    <a:pt x="13" y="8"/>
                  </a:lnTo>
                  <a:lnTo>
                    <a:pt x="13" y="13"/>
                  </a:lnTo>
                  <a:lnTo>
                    <a:pt x="5" y="13"/>
                  </a:lnTo>
                  <a:lnTo>
                    <a:pt x="5" y="18"/>
                  </a:lnTo>
                  <a:lnTo>
                    <a:pt x="13" y="18"/>
                  </a:lnTo>
                  <a:lnTo>
                    <a:pt x="13" y="23"/>
                  </a:lnTo>
                  <a:lnTo>
                    <a:pt x="0" y="23"/>
                  </a:ln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3" name="Freeform 84"/>
            <p:cNvSpPr>
              <a:spLocks/>
            </p:cNvSpPr>
            <p:nvPr userDrawn="1"/>
          </p:nvSpPr>
          <p:spPr bwMode="auto">
            <a:xfrm>
              <a:off x="11745989" y="2882238"/>
              <a:ext cx="33338" cy="36513"/>
            </a:xfrm>
            <a:custGeom>
              <a:avLst/>
              <a:gdLst>
                <a:gd name="T0" fmla="*/ 0 w 128"/>
                <a:gd name="T1" fmla="*/ 0 h 136"/>
                <a:gd name="T2" fmla="*/ 30 w 128"/>
                <a:gd name="T3" fmla="*/ 0 h 136"/>
                <a:gd name="T4" fmla="*/ 90 w 128"/>
                <a:gd name="T5" fmla="*/ 79 h 136"/>
                <a:gd name="T6" fmla="*/ 102 w 128"/>
                <a:gd name="T7" fmla="*/ 103 h 136"/>
                <a:gd name="T8" fmla="*/ 101 w 128"/>
                <a:gd name="T9" fmla="*/ 89 h 136"/>
                <a:gd name="T10" fmla="*/ 100 w 128"/>
                <a:gd name="T11" fmla="*/ 76 h 136"/>
                <a:gd name="T12" fmla="*/ 100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0" y="0"/>
                    <a:pt x="30" y="0"/>
                    <a:pt x="30" y="0"/>
                  </a:cubicBezTo>
                  <a:cubicBezTo>
                    <a:pt x="90" y="79"/>
                    <a:pt x="90" y="79"/>
                    <a:pt x="90" y="79"/>
                  </a:cubicBezTo>
                  <a:cubicBezTo>
                    <a:pt x="94" y="84"/>
                    <a:pt x="98" y="92"/>
                    <a:pt x="102" y="103"/>
                  </a:cubicBezTo>
                  <a:cubicBezTo>
                    <a:pt x="101" y="98"/>
                    <a:pt x="101" y="93"/>
                    <a:pt x="101" y="89"/>
                  </a:cubicBezTo>
                  <a:cubicBezTo>
                    <a:pt x="100" y="85"/>
                    <a:pt x="100" y="81"/>
                    <a:pt x="100" y="76"/>
                  </a:cubicBezTo>
                  <a:cubicBezTo>
                    <a:pt x="100" y="0"/>
                    <a:pt x="100" y="0"/>
                    <a:pt x="100"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7"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2408795774"/>
      </p:ext>
    </p:extLst>
  </p:cSld>
  <p:clrMap bg1="lt1" tx1="dk1" bg2="lt2" tx2="dk2" accent1="accent1" accent2="accent2" accent3="accent3" accent4="accent4" accent5="accent5" accent6="accent6" hlink="hlink" folHlink="folHlink"/>
  <p:sldLayoutIdLst>
    <p:sldLayoutId id="2147483649" r:id="rId1"/>
    <p:sldLayoutId id="2147483689" r:id="rId2"/>
    <p:sldLayoutId id="2147483665" r:id="rId3"/>
    <p:sldLayoutId id="2147483663" r:id="rId4"/>
    <p:sldLayoutId id="2147483674" r:id="rId5"/>
    <p:sldLayoutId id="2147483697" r:id="rId6"/>
    <p:sldLayoutId id="2147483687" r:id="rId7"/>
    <p:sldLayoutId id="2147483670" r:id="rId8"/>
    <p:sldLayoutId id="2147483709" r:id="rId9"/>
    <p:sldLayoutId id="2147483675" r:id="rId10"/>
    <p:sldLayoutId id="2147483710" r:id="rId11"/>
    <p:sldLayoutId id="2147483698" r:id="rId12"/>
    <p:sldLayoutId id="2147483711" r:id="rId13"/>
    <p:sldLayoutId id="2147483669" r:id="rId14"/>
    <p:sldLayoutId id="2147483676" r:id="rId15"/>
    <p:sldLayoutId id="2147483695" r:id="rId16"/>
    <p:sldLayoutId id="2147483671" r:id="rId17"/>
    <p:sldLayoutId id="2147483677" r:id="rId18"/>
    <p:sldLayoutId id="2147483696" r:id="rId19"/>
    <p:sldLayoutId id="2147483683" r:id="rId20"/>
    <p:sldLayoutId id="2147483682" r:id="rId21"/>
    <p:sldLayoutId id="2147483691" r:id="rId22"/>
    <p:sldLayoutId id="2147483684" r:id="rId23"/>
    <p:sldLayoutId id="2147483685" r:id="rId24"/>
    <p:sldLayoutId id="2147483692" r:id="rId25"/>
    <p:sldLayoutId id="2147483680" r:id="rId26"/>
    <p:sldLayoutId id="2147483681" r:id="rId27"/>
    <p:sldLayoutId id="2147483699" r:id="rId28"/>
    <p:sldLayoutId id="2147483664" r:id="rId29"/>
    <p:sldLayoutId id="2147483678" r:id="rId30"/>
    <p:sldLayoutId id="2147483693" r:id="rId31"/>
    <p:sldLayoutId id="2147483672" r:id="rId32"/>
    <p:sldLayoutId id="2147483679" r:id="rId33"/>
    <p:sldLayoutId id="2147483694" r:id="rId34"/>
    <p:sldLayoutId id="2147483702" r:id="rId35"/>
    <p:sldLayoutId id="2147483690" r:id="rId36"/>
    <p:sldLayoutId id="2147483704" r:id="rId37"/>
    <p:sldLayoutId id="2147483701" r:id="rId38"/>
    <p:sldLayoutId id="2147483703" r:id="rId39"/>
    <p:sldLayoutId id="2147483688" r:id="rId40"/>
    <p:sldLayoutId id="2147483686" r:id="rId41"/>
    <p:sldLayoutId id="2147483755" r:id="rId42"/>
    <p:sldLayoutId id="2147483756" r:id="rId43"/>
    <p:sldLayoutId id="2147483758"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b="1" kern="1200" spc="-1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3552">
          <p15:clr>
            <a:srgbClr val="F26B43"/>
          </p15:clr>
        </p15:guide>
        <p15:guide id="9" orient="horz" pos="2996">
          <p15:clr>
            <a:srgbClr val="F26B43"/>
          </p15:clr>
        </p15:guide>
        <p15:guide id="10" orient="horz" pos="2438">
          <p15:clr>
            <a:srgbClr val="F26B43"/>
          </p15:clr>
        </p15:guide>
        <p15:guide id="11" orient="horz" pos="1882">
          <p15:clr>
            <a:srgbClr val="F26B43"/>
          </p15:clr>
        </p15:guide>
        <p15:guide id="12" orient="horz" pos="1324">
          <p15:clr>
            <a:srgbClr val="F26B43"/>
          </p15:clr>
        </p15:guide>
        <p15:guide id="13" orient="horz" pos="768">
          <p15:clr>
            <a:srgbClr val="F26B43"/>
          </p15:clr>
        </p15:guide>
        <p15:guide id="14" pos="3840">
          <p15:clr>
            <a:srgbClr val="F26B43"/>
          </p15:clr>
        </p15:guide>
        <p15:guide id="15" pos="770">
          <p15:clr>
            <a:srgbClr val="F26B43"/>
          </p15:clr>
        </p15:guide>
        <p15:guide id="16" pos="1382">
          <p15:clr>
            <a:srgbClr val="F26B43"/>
          </p15:clr>
        </p15:guide>
        <p15:guide id="17" pos="1998">
          <p15:clr>
            <a:srgbClr val="F26B43"/>
          </p15:clr>
        </p15:guide>
        <p15:guide id="18" pos="2612">
          <p15:clr>
            <a:srgbClr val="F26B43"/>
          </p15:clr>
        </p15:guide>
        <p15:guide id="19" pos="3226">
          <p15:clr>
            <a:srgbClr val="F26B43"/>
          </p15:clr>
        </p15:guide>
        <p15:guide id="20" pos="4454">
          <p15:clr>
            <a:srgbClr val="F26B43"/>
          </p15:clr>
        </p15:guide>
        <p15:guide id="21" pos="5070">
          <p15:clr>
            <a:srgbClr val="F26B43"/>
          </p15:clr>
        </p15:guide>
        <p15:guide id="22" pos="5682">
          <p15:clr>
            <a:srgbClr val="F26B43"/>
          </p15:clr>
        </p15:guide>
        <p15:guide id="23" pos="6298">
          <p15:clr>
            <a:srgbClr val="F26B43"/>
          </p15:clr>
        </p15:guide>
        <p15:guide id="24" pos="6912">
          <p15:clr>
            <a:srgbClr val="F26B43"/>
          </p15:clr>
        </p15:guide>
        <p15:guide id="25" pos="6602">
          <p15:clr>
            <a:srgbClr val="F26B43"/>
          </p15:clr>
        </p15:guide>
        <p15:guide id="26" pos="5990">
          <p15:clr>
            <a:srgbClr val="F26B43"/>
          </p15:clr>
        </p15:guide>
        <p15:guide id="27" pos="5376">
          <p15:clr>
            <a:srgbClr val="F26B43"/>
          </p15:clr>
        </p15:guide>
        <p15:guide id="28" pos="4762">
          <p15:clr>
            <a:srgbClr val="F26B43"/>
          </p15:clr>
        </p15:guide>
        <p15:guide id="29" pos="4146">
          <p15:clr>
            <a:srgbClr val="F26B43"/>
          </p15:clr>
        </p15:guide>
        <p15:guide id="30" pos="3530">
          <p15:clr>
            <a:srgbClr val="F26B43"/>
          </p15:clr>
        </p15:guide>
        <p15:guide id="31" pos="2916">
          <p15:clr>
            <a:srgbClr val="F26B43"/>
          </p15:clr>
        </p15:guide>
        <p15:guide id="32" pos="2304">
          <p15:clr>
            <a:srgbClr val="F26B43"/>
          </p15:clr>
        </p15:guide>
        <p15:guide id="33" pos="1688">
          <p15:clr>
            <a:srgbClr val="F26B43"/>
          </p15:clr>
        </p15:guide>
        <p15:guide id="34" pos="107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p:cNvSpPr/>
          <p:nvPr userDrawn="1"/>
        </p:nvSpPr>
        <p:spPr>
          <a:xfrm>
            <a:off x="0" y="1"/>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0" name="RASTER" hidden="1"/>
          <p:cNvGrpSpPr>
            <a:grpSpLocks noChangeAspect="1"/>
          </p:cNvGrpSpPr>
          <p:nvPr userDrawn="1"/>
        </p:nvGrpSpPr>
        <p:grpSpPr bwMode="auto">
          <a:xfrm>
            <a:off x="1588" y="-1"/>
            <a:ext cx="12190412" cy="6859031"/>
            <a:chOff x="1" y="0"/>
            <a:chExt cx="6336" cy="3565"/>
          </a:xfrm>
        </p:grpSpPr>
        <p:sp>
          <p:nvSpPr>
            <p:cNvPr id="21" name="AutoShape 3"/>
            <p:cNvSpPr>
              <a:spLocks noChangeAspect="1" noChangeArrowheads="1" noTextEdit="1"/>
            </p:cNvSpPr>
            <p:nvPr userDrawn="1"/>
          </p:nvSpPr>
          <p:spPr bwMode="auto">
            <a:xfrm>
              <a:off x="1" y="0"/>
              <a:ext cx="6336" cy="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Rectangle 5"/>
            <p:cNvSpPr>
              <a:spLocks noChangeArrowheads="1"/>
            </p:cNvSpPr>
            <p:nvPr userDrawn="1"/>
          </p:nvSpPr>
          <p:spPr bwMode="auto">
            <a:xfrm>
              <a:off x="635" y="634"/>
              <a:ext cx="5068" cy="2297"/>
            </a:xfrm>
            <a:prstGeom prst="rect">
              <a:avLst/>
            </a:prstGeom>
            <a:solidFill>
              <a:srgbClr val="E9F5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Rectangle 6"/>
            <p:cNvSpPr>
              <a:spLocks noChangeArrowheads="1"/>
            </p:cNvSpPr>
            <p:nvPr userDrawn="1"/>
          </p:nvSpPr>
          <p:spPr bwMode="auto">
            <a:xfrm>
              <a:off x="63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Rectangle 7"/>
            <p:cNvSpPr>
              <a:spLocks noChangeArrowheads="1"/>
            </p:cNvSpPr>
            <p:nvPr userDrawn="1"/>
          </p:nvSpPr>
          <p:spPr bwMode="auto">
            <a:xfrm>
              <a:off x="1141"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Rectangle 8"/>
            <p:cNvSpPr>
              <a:spLocks noChangeArrowheads="1"/>
            </p:cNvSpPr>
            <p:nvPr userDrawn="1"/>
          </p:nvSpPr>
          <p:spPr bwMode="auto">
            <a:xfrm>
              <a:off x="164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9"/>
            <p:cNvSpPr>
              <a:spLocks noChangeArrowheads="1"/>
            </p:cNvSpPr>
            <p:nvPr userDrawn="1"/>
          </p:nvSpPr>
          <p:spPr bwMode="auto">
            <a:xfrm>
              <a:off x="215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Rectangle 10"/>
            <p:cNvSpPr>
              <a:spLocks noChangeArrowheads="1"/>
            </p:cNvSpPr>
            <p:nvPr userDrawn="1"/>
          </p:nvSpPr>
          <p:spPr bwMode="auto">
            <a:xfrm>
              <a:off x="2662"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Rectangle 11"/>
            <p:cNvSpPr>
              <a:spLocks noChangeArrowheads="1"/>
            </p:cNvSpPr>
            <p:nvPr userDrawn="1"/>
          </p:nvSpPr>
          <p:spPr bwMode="auto">
            <a:xfrm>
              <a:off x="316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Rectangle 12"/>
            <p:cNvSpPr>
              <a:spLocks noChangeArrowheads="1"/>
            </p:cNvSpPr>
            <p:nvPr userDrawn="1"/>
          </p:nvSpPr>
          <p:spPr bwMode="auto">
            <a:xfrm>
              <a:off x="3676"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Rectangle 13"/>
            <p:cNvSpPr>
              <a:spLocks noChangeArrowheads="1"/>
            </p:cNvSpPr>
            <p:nvPr userDrawn="1"/>
          </p:nvSpPr>
          <p:spPr bwMode="auto">
            <a:xfrm>
              <a:off x="4183"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Rectangle 14"/>
            <p:cNvSpPr>
              <a:spLocks noChangeArrowheads="1"/>
            </p:cNvSpPr>
            <p:nvPr userDrawn="1"/>
          </p:nvSpPr>
          <p:spPr bwMode="auto">
            <a:xfrm>
              <a:off x="4689"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Rectangle 15"/>
            <p:cNvSpPr>
              <a:spLocks noChangeArrowheads="1"/>
            </p:cNvSpPr>
            <p:nvPr userDrawn="1"/>
          </p:nvSpPr>
          <p:spPr bwMode="auto">
            <a:xfrm>
              <a:off x="5197"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Line 16"/>
            <p:cNvSpPr>
              <a:spLocks noChangeShapeType="1"/>
            </p:cNvSpPr>
            <p:nvPr userDrawn="1"/>
          </p:nvSpPr>
          <p:spPr bwMode="auto">
            <a:xfrm>
              <a:off x="1" y="634"/>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4" name="Line 17"/>
            <p:cNvSpPr>
              <a:spLocks noChangeShapeType="1"/>
            </p:cNvSpPr>
            <p:nvPr userDrawn="1"/>
          </p:nvSpPr>
          <p:spPr bwMode="auto">
            <a:xfrm>
              <a:off x="1" y="109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5" name="Line 18"/>
            <p:cNvSpPr>
              <a:spLocks noChangeShapeType="1"/>
            </p:cNvSpPr>
            <p:nvPr userDrawn="1"/>
          </p:nvSpPr>
          <p:spPr bwMode="auto">
            <a:xfrm>
              <a:off x="1" y="155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6" name="Line 19"/>
            <p:cNvSpPr>
              <a:spLocks noChangeShapeType="1"/>
            </p:cNvSpPr>
            <p:nvPr userDrawn="1"/>
          </p:nvSpPr>
          <p:spPr bwMode="auto">
            <a:xfrm>
              <a:off x="1" y="201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7" name="Line 20"/>
            <p:cNvSpPr>
              <a:spLocks noChangeShapeType="1"/>
            </p:cNvSpPr>
            <p:nvPr userDrawn="1"/>
          </p:nvSpPr>
          <p:spPr bwMode="auto">
            <a:xfrm>
              <a:off x="1" y="247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8" name="Line 21"/>
            <p:cNvSpPr>
              <a:spLocks noChangeShapeType="1"/>
            </p:cNvSpPr>
            <p:nvPr userDrawn="1"/>
          </p:nvSpPr>
          <p:spPr bwMode="auto">
            <a:xfrm>
              <a:off x="1" y="2931"/>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9" name="Line 22"/>
            <p:cNvSpPr>
              <a:spLocks noChangeShapeType="1"/>
            </p:cNvSpPr>
            <p:nvPr userDrawn="1"/>
          </p:nvSpPr>
          <p:spPr bwMode="auto">
            <a:xfrm>
              <a:off x="63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0" name="Line 23"/>
            <p:cNvSpPr>
              <a:spLocks noChangeShapeType="1"/>
            </p:cNvSpPr>
            <p:nvPr userDrawn="1"/>
          </p:nvSpPr>
          <p:spPr bwMode="auto">
            <a:xfrm>
              <a:off x="1141"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1" name="Line 24"/>
            <p:cNvSpPr>
              <a:spLocks noChangeShapeType="1"/>
            </p:cNvSpPr>
            <p:nvPr userDrawn="1"/>
          </p:nvSpPr>
          <p:spPr bwMode="auto">
            <a:xfrm>
              <a:off x="164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2" name="Line 25"/>
            <p:cNvSpPr>
              <a:spLocks noChangeShapeType="1"/>
            </p:cNvSpPr>
            <p:nvPr userDrawn="1"/>
          </p:nvSpPr>
          <p:spPr bwMode="auto">
            <a:xfrm>
              <a:off x="215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3" name="Line 26"/>
            <p:cNvSpPr>
              <a:spLocks noChangeShapeType="1"/>
            </p:cNvSpPr>
            <p:nvPr userDrawn="1"/>
          </p:nvSpPr>
          <p:spPr bwMode="auto">
            <a:xfrm>
              <a:off x="2662"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4" name="Line 27"/>
            <p:cNvSpPr>
              <a:spLocks noChangeShapeType="1"/>
            </p:cNvSpPr>
            <p:nvPr userDrawn="1"/>
          </p:nvSpPr>
          <p:spPr bwMode="auto">
            <a:xfrm>
              <a:off x="316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5" name="Line 28"/>
            <p:cNvSpPr>
              <a:spLocks noChangeShapeType="1"/>
            </p:cNvSpPr>
            <p:nvPr userDrawn="1"/>
          </p:nvSpPr>
          <p:spPr bwMode="auto">
            <a:xfrm>
              <a:off x="3676"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6" name="Line 29"/>
            <p:cNvSpPr>
              <a:spLocks noChangeShapeType="1"/>
            </p:cNvSpPr>
            <p:nvPr userDrawn="1"/>
          </p:nvSpPr>
          <p:spPr bwMode="auto">
            <a:xfrm>
              <a:off x="418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7" name="Line 30"/>
            <p:cNvSpPr>
              <a:spLocks noChangeShapeType="1"/>
            </p:cNvSpPr>
            <p:nvPr userDrawn="1"/>
          </p:nvSpPr>
          <p:spPr bwMode="auto">
            <a:xfrm>
              <a:off x="468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8" name="Line 31"/>
            <p:cNvSpPr>
              <a:spLocks noChangeShapeType="1"/>
            </p:cNvSpPr>
            <p:nvPr userDrawn="1"/>
          </p:nvSpPr>
          <p:spPr bwMode="auto">
            <a:xfrm>
              <a:off x="5197"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9" name="Line 32"/>
            <p:cNvSpPr>
              <a:spLocks noChangeShapeType="1"/>
            </p:cNvSpPr>
            <p:nvPr userDrawn="1"/>
          </p:nvSpPr>
          <p:spPr bwMode="auto">
            <a:xfrm>
              <a:off x="570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0" name="Rectangle 33"/>
            <p:cNvSpPr>
              <a:spLocks noChangeArrowheads="1"/>
            </p:cNvSpPr>
            <p:nvPr userDrawn="1"/>
          </p:nvSpPr>
          <p:spPr bwMode="auto">
            <a:xfrm>
              <a:off x="635" y="634"/>
              <a:ext cx="5068" cy="2297"/>
            </a:xfrm>
            <a:prstGeom prst="rect">
              <a:avLst/>
            </a:prstGeom>
            <a:noFill/>
            <a:ln w="3175" cap="flat">
              <a:solidFill>
                <a:srgbClr val="E0455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1" name="Line 34"/>
            <p:cNvSpPr>
              <a:spLocks noChangeShapeType="1"/>
            </p:cNvSpPr>
            <p:nvPr userDrawn="1"/>
          </p:nvSpPr>
          <p:spPr bwMode="auto">
            <a:xfrm>
              <a:off x="63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2" name="Line 35"/>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3" name="Line 36"/>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4" name="Line 37"/>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5" name="Line 38"/>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6" name="Line 39"/>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7" name="Line 40"/>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8" name="Line 41"/>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9" name="Line 42"/>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0" name="Line 43"/>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1" name="Line 44"/>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2" name="Line 45"/>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3" name="Line 46"/>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4" name="Line 47"/>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5" name="Line 48"/>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6" name="Line 49"/>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7" name="Line 50"/>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8" name="Line 51"/>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9" name="Line 52"/>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0" name="Line 53"/>
            <p:cNvSpPr>
              <a:spLocks noChangeShapeType="1"/>
            </p:cNvSpPr>
            <p:nvPr userDrawn="1"/>
          </p:nvSpPr>
          <p:spPr bwMode="auto">
            <a:xfrm>
              <a:off x="570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2" name="Platshållare för rubrik 1"/>
          <p:cNvSpPr>
            <a:spLocks noGrp="1"/>
          </p:cNvSpPr>
          <p:nvPr>
            <p:ph type="title"/>
          </p:nvPr>
        </p:nvSpPr>
        <p:spPr>
          <a:xfrm>
            <a:off x="1217613" y="1219200"/>
            <a:ext cx="9753599" cy="877887"/>
          </a:xfrm>
          <a:prstGeom prst="rect">
            <a:avLst/>
          </a:prstGeom>
        </p:spPr>
        <p:txBody>
          <a:bodyPr vert="horz" lIns="0" tIns="0" rIns="0" bIns="0" rtlCol="0" anchor="t">
            <a:normAutofit/>
          </a:bodyPr>
          <a:lstStyle/>
          <a:p>
            <a:r>
              <a:rPr lang="sv-SE"/>
              <a:t>Klicka här för att ändra format</a:t>
            </a:r>
          </a:p>
        </p:txBody>
      </p:sp>
      <p:sp>
        <p:nvSpPr>
          <p:cNvPr id="3" name="Platshållare för text 2"/>
          <p:cNvSpPr>
            <a:spLocks noGrp="1"/>
          </p:cNvSpPr>
          <p:nvPr>
            <p:ph type="body" idx="1"/>
          </p:nvPr>
        </p:nvSpPr>
        <p:spPr>
          <a:xfrm>
            <a:off x="1220787" y="2108758"/>
            <a:ext cx="9750425" cy="3525280"/>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4"/>
          </p:nvPr>
        </p:nvSpPr>
        <p:spPr>
          <a:xfrm>
            <a:off x="8208963" y="0"/>
            <a:ext cx="2756630" cy="1212054"/>
          </a:xfrm>
          <a:prstGeom prst="rect">
            <a:avLst/>
          </a:prstGeom>
        </p:spPr>
        <p:txBody>
          <a:bodyPr vert="horz" lIns="0" tIns="0" rIns="0" bIns="0" rtlCol="0" anchor="ctr"/>
          <a:lstStyle>
            <a:lvl1pPr algn="r">
              <a:defRPr sz="900" spc="300">
                <a:solidFill>
                  <a:schemeClr val="bg1"/>
                </a:solidFill>
              </a:defRPr>
            </a:lvl1pPr>
          </a:lstStyle>
          <a:p>
            <a:fld id="{77247564-E29A-4039-A521-FA633551344B}" type="slidenum">
              <a:rPr lang="sv-SE" smtClean="0"/>
              <a:pPr/>
              <a:t>‹#›</a:t>
            </a:fld>
            <a:endParaRPr lang="sv-SE"/>
          </a:p>
        </p:txBody>
      </p:sp>
      <p:sp>
        <p:nvSpPr>
          <p:cNvPr id="9" name="textruta 8"/>
          <p:cNvSpPr txBox="1"/>
          <p:nvPr userDrawn="1"/>
        </p:nvSpPr>
        <p:spPr>
          <a:xfrm>
            <a:off x="1217539" y="6196253"/>
            <a:ext cx="4148138" cy="138499"/>
          </a:xfrm>
          <a:prstGeom prst="rect">
            <a:avLst/>
          </a:prstGeom>
          <a:noFill/>
        </p:spPr>
        <p:txBody>
          <a:bodyPr wrap="square" lIns="0" tIns="0" rIns="0" bIns="0" rtlCol="0" anchor="ctr">
            <a:spAutoFit/>
          </a:bodyPr>
          <a:lstStyle/>
          <a:p>
            <a:pPr algn="l"/>
            <a:r>
              <a:rPr lang="sv-SE" sz="900" spc="300">
                <a:solidFill>
                  <a:schemeClr val="bg1"/>
                </a:solidFill>
                <a:latin typeface="Source Sans Pro" panose="020B0503030403020204" pitchFamily="34" charset="0"/>
              </a:rPr>
              <a:t>NORRBOTTEN.SE</a:t>
            </a:r>
          </a:p>
        </p:txBody>
      </p:sp>
      <p:grpSp>
        <p:nvGrpSpPr>
          <p:cNvPr id="145" name="Grupp 144"/>
          <p:cNvGrpSpPr/>
          <p:nvPr userDrawn="1"/>
        </p:nvGrpSpPr>
        <p:grpSpPr>
          <a:xfrm>
            <a:off x="9401009" y="6072890"/>
            <a:ext cx="1571180" cy="238174"/>
            <a:chOff x="11130039" y="2953676"/>
            <a:chExt cx="649288" cy="98425"/>
          </a:xfrm>
        </p:grpSpPr>
        <p:sp>
          <p:nvSpPr>
            <p:cNvPr id="104" name="Oval 45"/>
            <p:cNvSpPr>
              <a:spLocks noChangeArrowheads="1"/>
            </p:cNvSpPr>
            <p:nvPr userDrawn="1"/>
          </p:nvSpPr>
          <p:spPr bwMode="auto">
            <a:xfrm>
              <a:off x="11233227" y="2953676"/>
              <a:ext cx="34925" cy="36513"/>
            </a:xfrm>
            <a:prstGeom prst="ellipse">
              <a:avLst/>
            </a:prstGeom>
            <a:solidFill>
              <a:srgbClr val="EC6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5" name="Freeform 46"/>
            <p:cNvSpPr>
              <a:spLocks/>
            </p:cNvSpPr>
            <p:nvPr userDrawn="1"/>
          </p:nvSpPr>
          <p:spPr bwMode="auto">
            <a:xfrm>
              <a:off x="11130039" y="2961613"/>
              <a:ext cx="180975" cy="85725"/>
            </a:xfrm>
            <a:custGeom>
              <a:avLst/>
              <a:gdLst>
                <a:gd name="T0" fmla="*/ 454 w 683"/>
                <a:gd name="T1" fmla="*/ 244 h 318"/>
                <a:gd name="T2" fmla="*/ 652 w 683"/>
                <a:gd name="T3" fmla="*/ 1 h 318"/>
                <a:gd name="T4" fmla="*/ 683 w 683"/>
                <a:gd name="T5" fmla="*/ 37 h 318"/>
                <a:gd name="T6" fmla="*/ 454 w 683"/>
                <a:gd name="T7" fmla="*/ 318 h 318"/>
                <a:gd name="T8" fmla="*/ 255 w 683"/>
                <a:gd name="T9" fmla="*/ 74 h 318"/>
                <a:gd name="T10" fmla="*/ 89 w 683"/>
                <a:gd name="T11" fmla="*/ 279 h 318"/>
                <a:gd name="T12" fmla="*/ 59 w 683"/>
                <a:gd name="T13" fmla="*/ 316 h 318"/>
                <a:gd name="T14" fmla="*/ 55 w 683"/>
                <a:gd name="T15" fmla="*/ 316 h 318"/>
                <a:gd name="T16" fmla="*/ 0 w 683"/>
                <a:gd name="T17" fmla="*/ 316 h 318"/>
                <a:gd name="T18" fmla="*/ 256 w 683"/>
                <a:gd name="T19" fmla="*/ 0 h 318"/>
                <a:gd name="T20" fmla="*/ 454 w 683"/>
                <a:gd name="T21" fmla="*/ 24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3" h="318">
                  <a:moveTo>
                    <a:pt x="454" y="244"/>
                  </a:moveTo>
                  <a:cubicBezTo>
                    <a:pt x="652" y="1"/>
                    <a:pt x="652" y="1"/>
                    <a:pt x="652" y="1"/>
                  </a:cubicBezTo>
                  <a:cubicBezTo>
                    <a:pt x="663" y="12"/>
                    <a:pt x="672" y="25"/>
                    <a:pt x="683" y="37"/>
                  </a:cubicBezTo>
                  <a:cubicBezTo>
                    <a:pt x="454" y="318"/>
                    <a:pt x="454" y="318"/>
                    <a:pt x="454" y="318"/>
                  </a:cubicBezTo>
                  <a:cubicBezTo>
                    <a:pt x="255" y="74"/>
                    <a:pt x="255" y="74"/>
                    <a:pt x="255" y="74"/>
                  </a:cubicBezTo>
                  <a:cubicBezTo>
                    <a:pt x="89" y="279"/>
                    <a:pt x="89" y="279"/>
                    <a:pt x="89" y="279"/>
                  </a:cubicBezTo>
                  <a:cubicBezTo>
                    <a:pt x="59" y="316"/>
                    <a:pt x="59" y="316"/>
                    <a:pt x="59" y="316"/>
                  </a:cubicBezTo>
                  <a:cubicBezTo>
                    <a:pt x="55" y="316"/>
                    <a:pt x="55" y="316"/>
                    <a:pt x="55" y="316"/>
                  </a:cubicBezTo>
                  <a:cubicBezTo>
                    <a:pt x="0" y="316"/>
                    <a:pt x="0" y="316"/>
                    <a:pt x="0" y="316"/>
                  </a:cubicBezTo>
                  <a:cubicBezTo>
                    <a:pt x="256" y="0"/>
                    <a:pt x="256" y="0"/>
                    <a:pt x="256" y="0"/>
                  </a:cubicBezTo>
                  <a:lnTo>
                    <a:pt x="454"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6" name="Freeform 47"/>
            <p:cNvSpPr>
              <a:spLocks/>
            </p:cNvSpPr>
            <p:nvPr userDrawn="1"/>
          </p:nvSpPr>
          <p:spPr bwMode="auto">
            <a:xfrm>
              <a:off x="11258627" y="2963201"/>
              <a:ext cx="158750" cy="88900"/>
            </a:xfrm>
            <a:custGeom>
              <a:avLst/>
              <a:gdLst>
                <a:gd name="T0" fmla="*/ 103 w 596"/>
                <a:gd name="T1" fmla="*/ 261 h 335"/>
                <a:gd name="T2" fmla="*/ 103 w 596"/>
                <a:gd name="T3" fmla="*/ 261 h 335"/>
                <a:gd name="T4" fmla="*/ 184 w 596"/>
                <a:gd name="T5" fmla="*/ 281 h 335"/>
                <a:gd name="T6" fmla="*/ 273 w 596"/>
                <a:gd name="T7" fmla="*/ 273 h 335"/>
                <a:gd name="T8" fmla="*/ 400 w 596"/>
                <a:gd name="T9" fmla="*/ 263 h 335"/>
                <a:gd name="T10" fmla="*/ 523 w 596"/>
                <a:gd name="T11" fmla="*/ 282 h 335"/>
                <a:gd name="T12" fmla="*/ 564 w 596"/>
                <a:gd name="T13" fmla="*/ 270 h 335"/>
                <a:gd name="T14" fmla="*/ 596 w 596"/>
                <a:gd name="T15" fmla="*/ 309 h 335"/>
                <a:gd name="T16" fmla="*/ 445 w 596"/>
                <a:gd name="T17" fmla="*/ 323 h 335"/>
                <a:gd name="T18" fmla="*/ 337 w 596"/>
                <a:gd name="T19" fmla="*/ 306 h 335"/>
                <a:gd name="T20" fmla="*/ 235 w 596"/>
                <a:gd name="T21" fmla="*/ 328 h 335"/>
                <a:gd name="T22" fmla="*/ 140 w 596"/>
                <a:gd name="T23" fmla="*/ 319 h 335"/>
                <a:gd name="T24" fmla="*/ 0 w 596"/>
                <a:gd name="T25" fmla="*/ 315 h 335"/>
                <a:gd name="T26" fmla="*/ 257 w 596"/>
                <a:gd name="T27" fmla="*/ 0 h 335"/>
                <a:gd name="T28" fmla="*/ 286 w 596"/>
                <a:gd name="T29" fmla="*/ 36 h 335"/>
                <a:gd name="T30" fmla="*/ 103 w 596"/>
                <a:gd name="T31" fmla="*/ 26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335">
                  <a:moveTo>
                    <a:pt x="103" y="261"/>
                  </a:moveTo>
                  <a:cubicBezTo>
                    <a:pt x="103" y="261"/>
                    <a:pt x="103" y="261"/>
                    <a:pt x="103" y="261"/>
                  </a:cubicBezTo>
                  <a:cubicBezTo>
                    <a:pt x="131" y="266"/>
                    <a:pt x="155" y="279"/>
                    <a:pt x="184" y="281"/>
                  </a:cubicBezTo>
                  <a:cubicBezTo>
                    <a:pt x="214" y="285"/>
                    <a:pt x="245" y="282"/>
                    <a:pt x="273" y="273"/>
                  </a:cubicBezTo>
                  <a:cubicBezTo>
                    <a:pt x="311" y="259"/>
                    <a:pt x="358" y="253"/>
                    <a:pt x="400" y="263"/>
                  </a:cubicBezTo>
                  <a:cubicBezTo>
                    <a:pt x="438" y="275"/>
                    <a:pt x="479" y="288"/>
                    <a:pt x="523" y="282"/>
                  </a:cubicBezTo>
                  <a:cubicBezTo>
                    <a:pt x="537" y="280"/>
                    <a:pt x="551" y="276"/>
                    <a:pt x="564" y="270"/>
                  </a:cubicBezTo>
                  <a:cubicBezTo>
                    <a:pt x="574" y="282"/>
                    <a:pt x="585" y="296"/>
                    <a:pt x="596" y="309"/>
                  </a:cubicBezTo>
                  <a:cubicBezTo>
                    <a:pt x="553" y="332"/>
                    <a:pt x="493" y="335"/>
                    <a:pt x="445" y="323"/>
                  </a:cubicBezTo>
                  <a:cubicBezTo>
                    <a:pt x="411" y="312"/>
                    <a:pt x="376" y="301"/>
                    <a:pt x="337" y="306"/>
                  </a:cubicBezTo>
                  <a:cubicBezTo>
                    <a:pt x="301" y="308"/>
                    <a:pt x="270" y="324"/>
                    <a:pt x="235" y="328"/>
                  </a:cubicBezTo>
                  <a:cubicBezTo>
                    <a:pt x="202" y="332"/>
                    <a:pt x="169" y="329"/>
                    <a:pt x="140" y="319"/>
                  </a:cubicBezTo>
                  <a:cubicBezTo>
                    <a:pt x="98" y="302"/>
                    <a:pt x="43" y="301"/>
                    <a:pt x="0" y="315"/>
                  </a:cubicBezTo>
                  <a:cubicBezTo>
                    <a:pt x="257" y="0"/>
                    <a:pt x="257" y="0"/>
                    <a:pt x="257" y="0"/>
                  </a:cubicBezTo>
                  <a:cubicBezTo>
                    <a:pt x="286" y="36"/>
                    <a:pt x="286" y="36"/>
                    <a:pt x="286" y="36"/>
                  </a:cubicBezTo>
                  <a:lnTo>
                    <a:pt x="103"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7" name="Freeform 48"/>
            <p:cNvSpPr>
              <a:spLocks/>
            </p:cNvSpPr>
            <p:nvPr userDrawn="1"/>
          </p:nvSpPr>
          <p:spPr bwMode="auto">
            <a:xfrm>
              <a:off x="11296727" y="2963201"/>
              <a:ext cx="107950" cy="69850"/>
            </a:xfrm>
            <a:custGeom>
              <a:avLst/>
              <a:gdLst>
                <a:gd name="T0" fmla="*/ 90 w 404"/>
                <a:gd name="T1" fmla="*/ 210 h 263"/>
                <a:gd name="T2" fmla="*/ 90 w 404"/>
                <a:gd name="T3" fmla="*/ 210 h 263"/>
                <a:gd name="T4" fmla="*/ 207 w 404"/>
                <a:gd name="T5" fmla="*/ 187 h 263"/>
                <a:gd name="T6" fmla="*/ 328 w 404"/>
                <a:gd name="T7" fmla="*/ 210 h 263"/>
                <a:gd name="T8" fmla="*/ 370 w 404"/>
                <a:gd name="T9" fmla="*/ 208 h 263"/>
                <a:gd name="T10" fmla="*/ 404 w 404"/>
                <a:gd name="T11" fmla="*/ 250 h 263"/>
                <a:gd name="T12" fmla="*/ 292 w 404"/>
                <a:gd name="T13" fmla="*/ 249 h 263"/>
                <a:gd name="T14" fmla="*/ 171 w 404"/>
                <a:gd name="T15" fmla="*/ 237 h 263"/>
                <a:gd name="T16" fmla="*/ 62 w 404"/>
                <a:gd name="T17" fmla="*/ 258 h 263"/>
                <a:gd name="T18" fmla="*/ 0 w 404"/>
                <a:gd name="T19" fmla="*/ 248 h 263"/>
                <a:gd name="T20" fmla="*/ 202 w 404"/>
                <a:gd name="T21" fmla="*/ 0 h 263"/>
                <a:gd name="T22" fmla="*/ 231 w 404"/>
                <a:gd name="T23" fmla="*/ 36 h 263"/>
                <a:gd name="T24" fmla="*/ 90 w 404"/>
                <a:gd name="T25" fmla="*/ 21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263">
                  <a:moveTo>
                    <a:pt x="90" y="210"/>
                  </a:moveTo>
                  <a:cubicBezTo>
                    <a:pt x="90" y="210"/>
                    <a:pt x="90" y="210"/>
                    <a:pt x="90" y="210"/>
                  </a:cubicBezTo>
                  <a:cubicBezTo>
                    <a:pt x="130" y="207"/>
                    <a:pt x="164" y="186"/>
                    <a:pt x="207" y="187"/>
                  </a:cubicBezTo>
                  <a:cubicBezTo>
                    <a:pt x="250" y="184"/>
                    <a:pt x="287" y="204"/>
                    <a:pt x="328" y="210"/>
                  </a:cubicBezTo>
                  <a:cubicBezTo>
                    <a:pt x="342" y="211"/>
                    <a:pt x="358" y="210"/>
                    <a:pt x="370" y="208"/>
                  </a:cubicBezTo>
                  <a:cubicBezTo>
                    <a:pt x="404" y="250"/>
                    <a:pt x="404" y="250"/>
                    <a:pt x="404" y="250"/>
                  </a:cubicBezTo>
                  <a:cubicBezTo>
                    <a:pt x="370" y="263"/>
                    <a:pt x="326" y="259"/>
                    <a:pt x="292" y="249"/>
                  </a:cubicBezTo>
                  <a:cubicBezTo>
                    <a:pt x="256" y="236"/>
                    <a:pt x="212" y="227"/>
                    <a:pt x="171" y="237"/>
                  </a:cubicBezTo>
                  <a:cubicBezTo>
                    <a:pt x="135" y="245"/>
                    <a:pt x="101" y="259"/>
                    <a:pt x="62" y="258"/>
                  </a:cubicBezTo>
                  <a:cubicBezTo>
                    <a:pt x="40" y="257"/>
                    <a:pt x="19" y="254"/>
                    <a:pt x="0" y="248"/>
                  </a:cubicBezTo>
                  <a:cubicBezTo>
                    <a:pt x="202" y="0"/>
                    <a:pt x="202" y="0"/>
                    <a:pt x="202" y="0"/>
                  </a:cubicBezTo>
                  <a:cubicBezTo>
                    <a:pt x="231" y="36"/>
                    <a:pt x="231" y="36"/>
                    <a:pt x="231" y="36"/>
                  </a:cubicBezTo>
                  <a:lnTo>
                    <a:pt x="90" y="2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8" name="Freeform 49"/>
            <p:cNvSpPr>
              <a:spLocks noEditPoints="1"/>
            </p:cNvSpPr>
            <p:nvPr userDrawn="1"/>
          </p:nvSpPr>
          <p:spPr bwMode="auto">
            <a:xfrm>
              <a:off x="11439602" y="2963201"/>
              <a:ext cx="25400" cy="36513"/>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9" name="Freeform 50"/>
            <p:cNvSpPr>
              <a:spLocks/>
            </p:cNvSpPr>
            <p:nvPr userDrawn="1"/>
          </p:nvSpPr>
          <p:spPr bwMode="auto">
            <a:xfrm>
              <a:off x="11471352" y="2963201"/>
              <a:ext cx="20638" cy="36513"/>
            </a:xfrm>
            <a:custGeom>
              <a:avLst/>
              <a:gdLst>
                <a:gd name="T0" fmla="*/ 0 w 13"/>
                <a:gd name="T1" fmla="*/ 0 h 23"/>
                <a:gd name="T2" fmla="*/ 13 w 13"/>
                <a:gd name="T3" fmla="*/ 0 h 23"/>
                <a:gd name="T4" fmla="*/ 13 w 13"/>
                <a:gd name="T5" fmla="*/ 4 h 23"/>
                <a:gd name="T6" fmla="*/ 4 w 13"/>
                <a:gd name="T7" fmla="*/ 4 h 23"/>
                <a:gd name="T8" fmla="*/ 4 w 13"/>
                <a:gd name="T9" fmla="*/ 8 h 23"/>
                <a:gd name="T10" fmla="*/ 13 w 13"/>
                <a:gd name="T11" fmla="*/ 8 h 23"/>
                <a:gd name="T12" fmla="*/ 13 w 13"/>
                <a:gd name="T13" fmla="*/ 13 h 23"/>
                <a:gd name="T14" fmla="*/ 4 w 13"/>
                <a:gd name="T15" fmla="*/ 13 h 23"/>
                <a:gd name="T16" fmla="*/ 4 w 13"/>
                <a:gd name="T17" fmla="*/ 18 h 23"/>
                <a:gd name="T18" fmla="*/ 13 w 13"/>
                <a:gd name="T19" fmla="*/ 18 h 23"/>
                <a:gd name="T20" fmla="*/ 13 w 13"/>
                <a:gd name="T21" fmla="*/ 23 h 23"/>
                <a:gd name="T22" fmla="*/ 0 w 13"/>
                <a:gd name="T23" fmla="*/ 23 h 23"/>
                <a:gd name="T24" fmla="*/ 0 w 1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3">
                  <a:moveTo>
                    <a:pt x="0" y="0"/>
                  </a:moveTo>
                  <a:lnTo>
                    <a:pt x="13" y="0"/>
                  </a:lnTo>
                  <a:lnTo>
                    <a:pt x="13" y="4"/>
                  </a:lnTo>
                  <a:lnTo>
                    <a:pt x="4" y="4"/>
                  </a:lnTo>
                  <a:lnTo>
                    <a:pt x="4" y="8"/>
                  </a:lnTo>
                  <a:lnTo>
                    <a:pt x="13" y="8"/>
                  </a:lnTo>
                  <a:lnTo>
                    <a:pt x="13" y="13"/>
                  </a:lnTo>
                  <a:lnTo>
                    <a:pt x="4" y="13"/>
                  </a:lnTo>
                  <a:lnTo>
                    <a:pt x="4" y="18"/>
                  </a:lnTo>
                  <a:lnTo>
                    <a:pt x="13" y="18"/>
                  </a:lnTo>
                  <a:lnTo>
                    <a:pt x="13" y="23"/>
                  </a:lnTo>
                  <a:lnTo>
                    <a:pt x="0" y="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0" name="Freeform 51"/>
            <p:cNvSpPr>
              <a:spLocks/>
            </p:cNvSpPr>
            <p:nvPr userDrawn="1"/>
          </p:nvSpPr>
          <p:spPr bwMode="auto">
            <a:xfrm>
              <a:off x="11498339" y="2961613"/>
              <a:ext cx="34925" cy="38100"/>
            </a:xfrm>
            <a:custGeom>
              <a:avLst/>
              <a:gdLst>
                <a:gd name="T0" fmla="*/ 35 w 134"/>
                <a:gd name="T1" fmla="*/ 133 h 142"/>
                <a:gd name="T2" fmla="*/ 9 w 134"/>
                <a:gd name="T3" fmla="*/ 107 h 142"/>
                <a:gd name="T4" fmla="*/ 0 w 134"/>
                <a:gd name="T5" fmla="*/ 71 h 142"/>
                <a:gd name="T6" fmla="*/ 9 w 134"/>
                <a:gd name="T7" fmla="*/ 35 h 142"/>
                <a:gd name="T8" fmla="*/ 35 w 134"/>
                <a:gd name="T9" fmla="*/ 9 h 142"/>
                <a:gd name="T10" fmla="*/ 72 w 134"/>
                <a:gd name="T11" fmla="*/ 0 h 142"/>
                <a:gd name="T12" fmla="*/ 102 w 134"/>
                <a:gd name="T13" fmla="*/ 7 h 142"/>
                <a:gd name="T14" fmla="*/ 127 w 134"/>
                <a:gd name="T15" fmla="*/ 28 h 142"/>
                <a:gd name="T16" fmla="*/ 107 w 134"/>
                <a:gd name="T17" fmla="*/ 42 h 142"/>
                <a:gd name="T18" fmla="*/ 93 w 134"/>
                <a:gd name="T19" fmla="*/ 29 h 142"/>
                <a:gd name="T20" fmla="*/ 73 w 134"/>
                <a:gd name="T21" fmla="*/ 25 h 142"/>
                <a:gd name="T22" fmla="*/ 50 w 134"/>
                <a:gd name="T23" fmla="*/ 31 h 142"/>
                <a:gd name="T24" fmla="*/ 35 w 134"/>
                <a:gd name="T25" fmla="*/ 47 h 142"/>
                <a:gd name="T26" fmla="*/ 29 w 134"/>
                <a:gd name="T27" fmla="*/ 71 h 142"/>
                <a:gd name="T28" fmla="*/ 35 w 134"/>
                <a:gd name="T29" fmla="*/ 95 h 142"/>
                <a:gd name="T30" fmla="*/ 50 w 134"/>
                <a:gd name="T31" fmla="*/ 111 h 142"/>
                <a:gd name="T32" fmla="*/ 73 w 134"/>
                <a:gd name="T33" fmla="*/ 117 h 142"/>
                <a:gd name="T34" fmla="*/ 90 w 134"/>
                <a:gd name="T35" fmla="*/ 114 h 142"/>
                <a:gd name="T36" fmla="*/ 101 w 134"/>
                <a:gd name="T37" fmla="*/ 105 h 142"/>
                <a:gd name="T38" fmla="*/ 105 w 134"/>
                <a:gd name="T39" fmla="*/ 93 h 142"/>
                <a:gd name="T40" fmla="*/ 105 w 134"/>
                <a:gd name="T41" fmla="*/ 91 h 142"/>
                <a:gd name="T42" fmla="*/ 72 w 134"/>
                <a:gd name="T43" fmla="*/ 91 h 142"/>
                <a:gd name="T44" fmla="*/ 72 w 134"/>
                <a:gd name="T45" fmla="*/ 67 h 142"/>
                <a:gd name="T46" fmla="*/ 134 w 134"/>
                <a:gd name="T47" fmla="*/ 67 h 142"/>
                <a:gd name="T48" fmla="*/ 134 w 134"/>
                <a:gd name="T49" fmla="*/ 74 h 142"/>
                <a:gd name="T50" fmla="*/ 126 w 134"/>
                <a:gd name="T51" fmla="*/ 110 h 142"/>
                <a:gd name="T52" fmla="*/ 104 w 134"/>
                <a:gd name="T53" fmla="*/ 134 h 142"/>
                <a:gd name="T54" fmla="*/ 72 w 134"/>
                <a:gd name="T55" fmla="*/ 142 h 142"/>
                <a:gd name="T56" fmla="*/ 35 w 134"/>
                <a:gd name="T57"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142">
                  <a:moveTo>
                    <a:pt x="35" y="133"/>
                  </a:moveTo>
                  <a:cubicBezTo>
                    <a:pt x="24" y="127"/>
                    <a:pt x="15" y="118"/>
                    <a:pt x="9" y="107"/>
                  </a:cubicBezTo>
                  <a:cubicBezTo>
                    <a:pt x="3" y="97"/>
                    <a:pt x="0" y="84"/>
                    <a:pt x="0" y="71"/>
                  </a:cubicBezTo>
                  <a:cubicBezTo>
                    <a:pt x="0" y="57"/>
                    <a:pt x="3" y="45"/>
                    <a:pt x="9" y="35"/>
                  </a:cubicBezTo>
                  <a:cubicBezTo>
                    <a:pt x="15" y="24"/>
                    <a:pt x="24" y="15"/>
                    <a:pt x="35" y="9"/>
                  </a:cubicBezTo>
                  <a:cubicBezTo>
                    <a:pt x="46" y="3"/>
                    <a:pt x="58" y="0"/>
                    <a:pt x="72" y="0"/>
                  </a:cubicBezTo>
                  <a:cubicBezTo>
                    <a:pt x="83" y="0"/>
                    <a:pt x="93" y="3"/>
                    <a:pt x="102" y="7"/>
                  </a:cubicBezTo>
                  <a:cubicBezTo>
                    <a:pt x="111" y="12"/>
                    <a:pt x="120" y="19"/>
                    <a:pt x="127" y="28"/>
                  </a:cubicBezTo>
                  <a:cubicBezTo>
                    <a:pt x="107" y="42"/>
                    <a:pt x="107" y="42"/>
                    <a:pt x="107" y="42"/>
                  </a:cubicBezTo>
                  <a:cubicBezTo>
                    <a:pt x="103" y="37"/>
                    <a:pt x="98" y="32"/>
                    <a:pt x="93" y="29"/>
                  </a:cubicBezTo>
                  <a:cubicBezTo>
                    <a:pt x="87" y="27"/>
                    <a:pt x="81" y="25"/>
                    <a:pt x="73" y="25"/>
                  </a:cubicBezTo>
                  <a:cubicBezTo>
                    <a:pt x="65" y="25"/>
                    <a:pt x="57" y="27"/>
                    <a:pt x="50" y="31"/>
                  </a:cubicBezTo>
                  <a:cubicBezTo>
                    <a:pt x="44" y="35"/>
                    <a:pt x="39" y="40"/>
                    <a:pt x="35" y="47"/>
                  </a:cubicBezTo>
                  <a:cubicBezTo>
                    <a:pt x="31" y="54"/>
                    <a:pt x="29" y="62"/>
                    <a:pt x="29" y="71"/>
                  </a:cubicBezTo>
                  <a:cubicBezTo>
                    <a:pt x="29" y="80"/>
                    <a:pt x="31" y="88"/>
                    <a:pt x="35" y="95"/>
                  </a:cubicBezTo>
                  <a:cubicBezTo>
                    <a:pt x="39" y="102"/>
                    <a:pt x="44" y="107"/>
                    <a:pt x="50" y="111"/>
                  </a:cubicBezTo>
                  <a:cubicBezTo>
                    <a:pt x="57" y="115"/>
                    <a:pt x="64" y="117"/>
                    <a:pt x="73" y="117"/>
                  </a:cubicBezTo>
                  <a:cubicBezTo>
                    <a:pt x="79" y="117"/>
                    <a:pt x="85" y="116"/>
                    <a:pt x="90" y="114"/>
                  </a:cubicBezTo>
                  <a:cubicBezTo>
                    <a:pt x="95" y="112"/>
                    <a:pt x="98" y="109"/>
                    <a:pt x="101" y="105"/>
                  </a:cubicBezTo>
                  <a:cubicBezTo>
                    <a:pt x="104" y="101"/>
                    <a:pt x="105" y="97"/>
                    <a:pt x="105" y="93"/>
                  </a:cubicBezTo>
                  <a:cubicBezTo>
                    <a:pt x="105" y="91"/>
                    <a:pt x="105" y="91"/>
                    <a:pt x="105" y="91"/>
                  </a:cubicBezTo>
                  <a:cubicBezTo>
                    <a:pt x="72" y="91"/>
                    <a:pt x="72" y="91"/>
                    <a:pt x="72" y="91"/>
                  </a:cubicBezTo>
                  <a:cubicBezTo>
                    <a:pt x="72" y="67"/>
                    <a:pt x="72" y="67"/>
                    <a:pt x="72" y="67"/>
                  </a:cubicBezTo>
                  <a:cubicBezTo>
                    <a:pt x="134" y="67"/>
                    <a:pt x="134" y="67"/>
                    <a:pt x="134" y="67"/>
                  </a:cubicBezTo>
                  <a:cubicBezTo>
                    <a:pt x="134" y="69"/>
                    <a:pt x="134" y="71"/>
                    <a:pt x="134" y="74"/>
                  </a:cubicBezTo>
                  <a:cubicBezTo>
                    <a:pt x="134" y="88"/>
                    <a:pt x="132" y="100"/>
                    <a:pt x="126" y="110"/>
                  </a:cubicBezTo>
                  <a:cubicBezTo>
                    <a:pt x="121" y="120"/>
                    <a:pt x="113" y="128"/>
                    <a:pt x="104" y="134"/>
                  </a:cubicBezTo>
                  <a:cubicBezTo>
                    <a:pt x="95" y="139"/>
                    <a:pt x="84" y="142"/>
                    <a:pt x="72" y="142"/>
                  </a:cubicBezTo>
                  <a:cubicBezTo>
                    <a:pt x="58" y="142"/>
                    <a:pt x="46" y="139"/>
                    <a:pt x="35"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1" name="Rectangle 52"/>
            <p:cNvSpPr>
              <a:spLocks noChangeArrowheads="1"/>
            </p:cNvSpPr>
            <p:nvPr userDrawn="1"/>
          </p:nvSpPr>
          <p:spPr bwMode="auto">
            <a:xfrm>
              <a:off x="11539614" y="2963201"/>
              <a:ext cx="7938" cy="36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2" name="Freeform 53"/>
            <p:cNvSpPr>
              <a:spLocks noEditPoints="1"/>
            </p:cNvSpPr>
            <p:nvPr userDrawn="1"/>
          </p:nvSpPr>
          <p:spPr bwMode="auto">
            <a:xfrm>
              <a:off x="11553902" y="2961613"/>
              <a:ext cx="38100" cy="38100"/>
            </a:xfrm>
            <a:custGeom>
              <a:avLst/>
              <a:gdLst>
                <a:gd name="T0" fmla="*/ 48 w 144"/>
                <a:gd name="T1" fmla="*/ 138 h 142"/>
                <a:gd name="T2" fmla="*/ 26 w 144"/>
                <a:gd name="T3" fmla="*/ 126 h 142"/>
                <a:gd name="T4" fmla="*/ 6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99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2" y="131"/>
                    <a:pt x="26" y="126"/>
                  </a:cubicBezTo>
                  <a:cubicBezTo>
                    <a:pt x="17" y="119"/>
                    <a:pt x="11" y="111"/>
                    <a:pt x="6" y="102"/>
                  </a:cubicBezTo>
                  <a:cubicBezTo>
                    <a:pt x="2" y="92"/>
                    <a:pt x="0" y="82"/>
                    <a:pt x="0" y="71"/>
                  </a:cubicBezTo>
                  <a:cubicBezTo>
                    <a:pt x="0" y="61"/>
                    <a:pt x="1" y="52"/>
                    <a:pt x="5" y="44"/>
                  </a:cubicBezTo>
                  <a:cubicBezTo>
                    <a:pt x="8" y="35"/>
                    <a:pt x="14" y="28"/>
                    <a:pt x="21" y="21"/>
                  </a:cubicBezTo>
                  <a:cubicBezTo>
                    <a:pt x="27" y="14"/>
                    <a:pt x="35" y="9"/>
                    <a:pt x="44" y="6"/>
                  </a:cubicBezTo>
                  <a:cubicBezTo>
                    <a:pt x="53" y="2"/>
                    <a:pt x="62" y="0"/>
                    <a:pt x="72" y="0"/>
                  </a:cubicBezTo>
                  <a:cubicBezTo>
                    <a:pt x="81" y="0"/>
                    <a:pt x="91" y="2"/>
                    <a:pt x="99"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0" y="140"/>
                    <a:pt x="81" y="142"/>
                    <a:pt x="72" y="142"/>
                  </a:cubicBezTo>
                  <a:cubicBezTo>
                    <a:pt x="64" y="142"/>
                    <a:pt x="55" y="141"/>
                    <a:pt x="48" y="138"/>
                  </a:cubicBezTo>
                  <a:close/>
                  <a:moveTo>
                    <a:pt x="94" y="110"/>
                  </a:moveTo>
                  <a:cubicBezTo>
                    <a:pt x="100" y="106"/>
                    <a:pt x="105" y="101"/>
                    <a:pt x="109" y="94"/>
                  </a:cubicBezTo>
                  <a:cubicBezTo>
                    <a:pt x="112" y="87"/>
                    <a:pt x="114" y="79"/>
                    <a:pt x="114" y="71"/>
                  </a:cubicBezTo>
                  <a:cubicBezTo>
                    <a:pt x="114" y="63"/>
                    <a:pt x="112"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3" y="116"/>
                    <a:pt x="72" y="116"/>
                  </a:cubicBezTo>
                  <a:cubicBezTo>
                    <a:pt x="80" y="116"/>
                    <a:pt x="87" y="114"/>
                    <a:pt x="94"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3" name="Freeform 54"/>
            <p:cNvSpPr>
              <a:spLocks/>
            </p:cNvSpPr>
            <p:nvPr userDrawn="1"/>
          </p:nvSpPr>
          <p:spPr bwMode="auto">
            <a:xfrm>
              <a:off x="11598352" y="2963201"/>
              <a:ext cx="33338" cy="36513"/>
            </a:xfrm>
            <a:custGeom>
              <a:avLst/>
              <a:gdLst>
                <a:gd name="T0" fmla="*/ 0 w 128"/>
                <a:gd name="T1" fmla="*/ 0 h 136"/>
                <a:gd name="T2" fmla="*/ 31 w 128"/>
                <a:gd name="T3" fmla="*/ 0 h 136"/>
                <a:gd name="T4" fmla="*/ 90 w 128"/>
                <a:gd name="T5" fmla="*/ 79 h 136"/>
                <a:gd name="T6" fmla="*/ 102 w 128"/>
                <a:gd name="T7" fmla="*/ 103 h 136"/>
                <a:gd name="T8" fmla="*/ 101 w 128"/>
                <a:gd name="T9" fmla="*/ 89 h 136"/>
                <a:gd name="T10" fmla="*/ 101 w 128"/>
                <a:gd name="T11" fmla="*/ 76 h 136"/>
                <a:gd name="T12" fmla="*/ 101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1" y="0"/>
                    <a:pt x="31" y="0"/>
                    <a:pt x="31" y="0"/>
                  </a:cubicBezTo>
                  <a:cubicBezTo>
                    <a:pt x="90" y="79"/>
                    <a:pt x="90" y="79"/>
                    <a:pt x="90" y="79"/>
                  </a:cubicBezTo>
                  <a:cubicBezTo>
                    <a:pt x="94" y="84"/>
                    <a:pt x="98" y="92"/>
                    <a:pt x="102" y="103"/>
                  </a:cubicBezTo>
                  <a:cubicBezTo>
                    <a:pt x="102" y="98"/>
                    <a:pt x="101" y="93"/>
                    <a:pt x="101" y="89"/>
                  </a:cubicBezTo>
                  <a:cubicBezTo>
                    <a:pt x="101" y="85"/>
                    <a:pt x="101" y="81"/>
                    <a:pt x="101" y="76"/>
                  </a:cubicBezTo>
                  <a:cubicBezTo>
                    <a:pt x="101" y="0"/>
                    <a:pt x="101" y="0"/>
                    <a:pt x="101"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8"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4" name="Freeform 55"/>
            <p:cNvSpPr>
              <a:spLocks/>
            </p:cNvSpPr>
            <p:nvPr userDrawn="1"/>
          </p:nvSpPr>
          <p:spPr bwMode="auto">
            <a:xfrm>
              <a:off x="11439602" y="3014001"/>
              <a:ext cx="33338" cy="36513"/>
            </a:xfrm>
            <a:custGeom>
              <a:avLst/>
              <a:gdLst>
                <a:gd name="T0" fmla="*/ 0 w 127"/>
                <a:gd name="T1" fmla="*/ 0 h 136"/>
                <a:gd name="T2" fmla="*/ 30 w 127"/>
                <a:gd name="T3" fmla="*/ 0 h 136"/>
                <a:gd name="T4" fmla="*/ 90 w 127"/>
                <a:gd name="T5" fmla="*/ 79 h 136"/>
                <a:gd name="T6" fmla="*/ 102 w 127"/>
                <a:gd name="T7" fmla="*/ 103 h 136"/>
                <a:gd name="T8" fmla="*/ 100 w 127"/>
                <a:gd name="T9" fmla="*/ 89 h 136"/>
                <a:gd name="T10" fmla="*/ 100 w 127"/>
                <a:gd name="T11" fmla="*/ 76 h 136"/>
                <a:gd name="T12" fmla="*/ 100 w 127"/>
                <a:gd name="T13" fmla="*/ 0 h 136"/>
                <a:gd name="T14" fmla="*/ 127 w 127"/>
                <a:gd name="T15" fmla="*/ 0 h 136"/>
                <a:gd name="T16" fmla="*/ 127 w 127"/>
                <a:gd name="T17" fmla="*/ 136 h 136"/>
                <a:gd name="T18" fmla="*/ 99 w 127"/>
                <a:gd name="T19" fmla="*/ 136 h 136"/>
                <a:gd name="T20" fmla="*/ 38 w 127"/>
                <a:gd name="T21" fmla="*/ 55 h 136"/>
                <a:gd name="T22" fmla="*/ 25 w 127"/>
                <a:gd name="T23" fmla="*/ 31 h 136"/>
                <a:gd name="T24" fmla="*/ 27 w 127"/>
                <a:gd name="T25" fmla="*/ 45 h 136"/>
                <a:gd name="T26" fmla="*/ 27 w 127"/>
                <a:gd name="T27" fmla="*/ 58 h 136"/>
                <a:gd name="T28" fmla="*/ 27 w 127"/>
                <a:gd name="T29" fmla="*/ 136 h 136"/>
                <a:gd name="T30" fmla="*/ 0 w 127"/>
                <a:gd name="T31" fmla="*/ 136 h 136"/>
                <a:gd name="T32" fmla="*/ 0 w 127"/>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36">
                  <a:moveTo>
                    <a:pt x="0" y="0"/>
                  </a:moveTo>
                  <a:cubicBezTo>
                    <a:pt x="30" y="0"/>
                    <a:pt x="30" y="0"/>
                    <a:pt x="30" y="0"/>
                  </a:cubicBezTo>
                  <a:cubicBezTo>
                    <a:pt x="90" y="79"/>
                    <a:pt x="90" y="79"/>
                    <a:pt x="90" y="79"/>
                  </a:cubicBezTo>
                  <a:cubicBezTo>
                    <a:pt x="93" y="84"/>
                    <a:pt x="97" y="92"/>
                    <a:pt x="102" y="103"/>
                  </a:cubicBezTo>
                  <a:cubicBezTo>
                    <a:pt x="101" y="98"/>
                    <a:pt x="100" y="93"/>
                    <a:pt x="100" y="89"/>
                  </a:cubicBezTo>
                  <a:cubicBezTo>
                    <a:pt x="100" y="85"/>
                    <a:pt x="100" y="81"/>
                    <a:pt x="100" y="76"/>
                  </a:cubicBezTo>
                  <a:cubicBezTo>
                    <a:pt x="100" y="0"/>
                    <a:pt x="100" y="0"/>
                    <a:pt x="100" y="0"/>
                  </a:cubicBezTo>
                  <a:cubicBezTo>
                    <a:pt x="127" y="0"/>
                    <a:pt x="127" y="0"/>
                    <a:pt x="127" y="0"/>
                  </a:cubicBezTo>
                  <a:cubicBezTo>
                    <a:pt x="127" y="136"/>
                    <a:pt x="127" y="136"/>
                    <a:pt x="127" y="136"/>
                  </a:cubicBezTo>
                  <a:cubicBezTo>
                    <a:pt x="99" y="136"/>
                    <a:pt x="99" y="136"/>
                    <a:pt x="99" y="136"/>
                  </a:cubicBezTo>
                  <a:cubicBezTo>
                    <a:pt x="38" y="55"/>
                    <a:pt x="38" y="55"/>
                    <a:pt x="38" y="55"/>
                  </a:cubicBezTo>
                  <a:cubicBezTo>
                    <a:pt x="34" y="51"/>
                    <a:pt x="30" y="43"/>
                    <a:pt x="25" y="31"/>
                  </a:cubicBezTo>
                  <a:cubicBezTo>
                    <a:pt x="26" y="37"/>
                    <a:pt x="27" y="41"/>
                    <a:pt x="27" y="45"/>
                  </a:cubicBezTo>
                  <a:cubicBezTo>
                    <a:pt x="27" y="49"/>
                    <a:pt x="27" y="54"/>
                    <a:pt x="27" y="58"/>
                  </a:cubicBezTo>
                  <a:cubicBezTo>
                    <a:pt x="27" y="136"/>
                    <a:pt x="27" y="136"/>
                    <a:pt x="27" y="136"/>
                  </a:cubicBezTo>
                  <a:cubicBezTo>
                    <a:pt x="0" y="136"/>
                    <a:pt x="0" y="136"/>
                    <a:pt x="0" y="13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5" name="Freeform 56"/>
            <p:cNvSpPr>
              <a:spLocks noEditPoints="1"/>
            </p:cNvSpPr>
            <p:nvPr userDrawn="1"/>
          </p:nvSpPr>
          <p:spPr bwMode="auto">
            <a:xfrm>
              <a:off x="11479289" y="3012413"/>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5" y="9"/>
                    <a:pt x="44" y="6"/>
                  </a:cubicBezTo>
                  <a:cubicBezTo>
                    <a:pt x="53" y="2"/>
                    <a:pt x="63" y="0"/>
                    <a:pt x="72" y="0"/>
                  </a:cubicBezTo>
                  <a:cubicBezTo>
                    <a:pt x="81" y="0"/>
                    <a:pt x="91" y="2"/>
                    <a:pt x="100"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1" y="140"/>
                    <a:pt x="81" y="142"/>
                    <a:pt x="72" y="142"/>
                  </a:cubicBezTo>
                  <a:cubicBezTo>
                    <a:pt x="64" y="142"/>
                    <a:pt x="56" y="141"/>
                    <a:pt x="48" y="138"/>
                  </a:cubicBezTo>
                  <a:close/>
                  <a:moveTo>
                    <a:pt x="94" y="110"/>
                  </a:moveTo>
                  <a:cubicBezTo>
                    <a:pt x="100" y="106"/>
                    <a:pt x="105" y="101"/>
                    <a:pt x="109" y="94"/>
                  </a:cubicBezTo>
                  <a:cubicBezTo>
                    <a:pt x="113" y="87"/>
                    <a:pt x="114" y="79"/>
                    <a:pt x="114" y="71"/>
                  </a:cubicBezTo>
                  <a:cubicBezTo>
                    <a:pt x="114" y="63"/>
                    <a:pt x="113"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4" y="116"/>
                    <a:pt x="72" y="116"/>
                  </a:cubicBezTo>
                  <a:cubicBezTo>
                    <a:pt x="80" y="116"/>
                    <a:pt x="88" y="114"/>
                    <a:pt x="94"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6" name="Freeform 57"/>
            <p:cNvSpPr>
              <a:spLocks noEditPoints="1"/>
            </p:cNvSpPr>
            <p:nvPr userDrawn="1"/>
          </p:nvSpPr>
          <p:spPr bwMode="auto">
            <a:xfrm>
              <a:off x="11523739" y="3014001"/>
              <a:ext cx="25400" cy="36513"/>
            </a:xfrm>
            <a:custGeom>
              <a:avLst/>
              <a:gdLst>
                <a:gd name="T0" fmla="*/ 0 w 97"/>
                <a:gd name="T1" fmla="*/ 0 h 136"/>
                <a:gd name="T2" fmla="*/ 41 w 97"/>
                <a:gd name="T3" fmla="*/ 0 h 136"/>
                <a:gd name="T4" fmla="*/ 90 w 97"/>
                <a:gd name="T5" fmla="*/ 39 h 136"/>
                <a:gd name="T6" fmla="*/ 86 w 97"/>
                <a:gd name="T7" fmla="*/ 56 h 136"/>
                <a:gd name="T8" fmla="*/ 76 w 97"/>
                <a:gd name="T9" fmla="*/ 68 h 136"/>
                <a:gd name="T10" fmla="*/ 60 w 97"/>
                <a:gd name="T11" fmla="*/ 74 h 136"/>
                <a:gd name="T12" fmla="*/ 97 w 97"/>
                <a:gd name="T13" fmla="*/ 136 h 136"/>
                <a:gd name="T14" fmla="*/ 64 w 97"/>
                <a:gd name="T15" fmla="*/ 136 h 136"/>
                <a:gd name="T16" fmla="*/ 29 w 97"/>
                <a:gd name="T17" fmla="*/ 72 h 136"/>
                <a:gd name="T18" fmla="*/ 29 w 97"/>
                <a:gd name="T19" fmla="*/ 136 h 136"/>
                <a:gd name="T20" fmla="*/ 0 w 97"/>
                <a:gd name="T21" fmla="*/ 136 h 136"/>
                <a:gd name="T22" fmla="*/ 0 w 97"/>
                <a:gd name="T23" fmla="*/ 0 h 136"/>
                <a:gd name="T24" fmla="*/ 33 w 97"/>
                <a:gd name="T25" fmla="*/ 58 h 136"/>
                <a:gd name="T26" fmla="*/ 49 w 97"/>
                <a:gd name="T27" fmla="*/ 57 h 136"/>
                <a:gd name="T28" fmla="*/ 58 w 97"/>
                <a:gd name="T29" fmla="*/ 52 h 136"/>
                <a:gd name="T30" fmla="*/ 62 w 97"/>
                <a:gd name="T31" fmla="*/ 41 h 136"/>
                <a:gd name="T32" fmla="*/ 58 w 97"/>
                <a:gd name="T33" fmla="*/ 29 h 136"/>
                <a:gd name="T34" fmla="*/ 49 w 97"/>
                <a:gd name="T35" fmla="*/ 24 h 136"/>
                <a:gd name="T36" fmla="*/ 33 w 97"/>
                <a:gd name="T37" fmla="*/ 22 h 136"/>
                <a:gd name="T38" fmla="*/ 29 w 97"/>
                <a:gd name="T39" fmla="*/ 22 h 136"/>
                <a:gd name="T40" fmla="*/ 29 w 97"/>
                <a:gd name="T41" fmla="*/ 58 h 136"/>
                <a:gd name="T42" fmla="*/ 33 w 97"/>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7" y="136"/>
                    <a:pt x="97" y="136"/>
                    <a:pt x="97"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8"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7" name="Freeform 58"/>
            <p:cNvSpPr>
              <a:spLocks noEditPoints="1"/>
            </p:cNvSpPr>
            <p:nvPr userDrawn="1"/>
          </p:nvSpPr>
          <p:spPr bwMode="auto">
            <a:xfrm>
              <a:off x="11555489" y="3014001"/>
              <a:ext cx="26988" cy="36513"/>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8" name="Freeform 59"/>
            <p:cNvSpPr>
              <a:spLocks noEditPoints="1"/>
            </p:cNvSpPr>
            <p:nvPr userDrawn="1"/>
          </p:nvSpPr>
          <p:spPr bwMode="auto">
            <a:xfrm>
              <a:off x="11588827" y="3014001"/>
              <a:ext cx="23813" cy="36513"/>
            </a:xfrm>
            <a:custGeom>
              <a:avLst/>
              <a:gdLst>
                <a:gd name="T0" fmla="*/ 0 w 91"/>
                <a:gd name="T1" fmla="*/ 0 h 136"/>
                <a:gd name="T2" fmla="*/ 25 w 91"/>
                <a:gd name="T3" fmla="*/ 0 h 136"/>
                <a:gd name="T4" fmla="*/ 44 w 91"/>
                <a:gd name="T5" fmla="*/ 1 h 136"/>
                <a:gd name="T6" fmla="*/ 58 w 91"/>
                <a:gd name="T7" fmla="*/ 2 h 136"/>
                <a:gd name="T8" fmla="*/ 70 w 91"/>
                <a:gd name="T9" fmla="*/ 7 h 136"/>
                <a:gd name="T10" fmla="*/ 82 w 91"/>
                <a:gd name="T11" fmla="*/ 19 h 136"/>
                <a:gd name="T12" fmla="*/ 86 w 91"/>
                <a:gd name="T13" fmla="*/ 35 h 136"/>
                <a:gd name="T14" fmla="*/ 58 w 91"/>
                <a:gd name="T15" fmla="*/ 64 h 136"/>
                <a:gd name="T16" fmla="*/ 83 w 91"/>
                <a:gd name="T17" fmla="*/ 75 h 136"/>
                <a:gd name="T18" fmla="*/ 91 w 91"/>
                <a:gd name="T19" fmla="*/ 97 h 136"/>
                <a:gd name="T20" fmla="*/ 86 w 91"/>
                <a:gd name="T21" fmla="*/ 115 h 136"/>
                <a:gd name="T22" fmla="*/ 73 w 91"/>
                <a:gd name="T23" fmla="*/ 128 h 136"/>
                <a:gd name="T24" fmla="*/ 59 w 91"/>
                <a:gd name="T25" fmla="*/ 133 h 136"/>
                <a:gd name="T26" fmla="*/ 43 w 91"/>
                <a:gd name="T27" fmla="*/ 135 h 136"/>
                <a:gd name="T28" fmla="*/ 22 w 91"/>
                <a:gd name="T29" fmla="*/ 136 h 136"/>
                <a:gd name="T30" fmla="*/ 0 w 91"/>
                <a:gd name="T31" fmla="*/ 136 h 136"/>
                <a:gd name="T32" fmla="*/ 0 w 91"/>
                <a:gd name="T33" fmla="*/ 0 h 136"/>
                <a:gd name="T34" fmla="*/ 35 w 91"/>
                <a:gd name="T35" fmla="*/ 54 h 136"/>
                <a:gd name="T36" fmla="*/ 49 w 91"/>
                <a:gd name="T37" fmla="*/ 53 h 136"/>
                <a:gd name="T38" fmla="*/ 57 w 91"/>
                <a:gd name="T39" fmla="*/ 48 h 136"/>
                <a:gd name="T40" fmla="*/ 59 w 91"/>
                <a:gd name="T41" fmla="*/ 38 h 136"/>
                <a:gd name="T42" fmla="*/ 57 w 91"/>
                <a:gd name="T43" fmla="*/ 29 h 136"/>
                <a:gd name="T44" fmla="*/ 49 w 91"/>
                <a:gd name="T45" fmla="*/ 24 h 136"/>
                <a:gd name="T46" fmla="*/ 36 w 91"/>
                <a:gd name="T47" fmla="*/ 23 h 136"/>
                <a:gd name="T48" fmla="*/ 29 w 91"/>
                <a:gd name="T49" fmla="*/ 23 h 136"/>
                <a:gd name="T50" fmla="*/ 29 w 91"/>
                <a:gd name="T51" fmla="*/ 54 h 136"/>
                <a:gd name="T52" fmla="*/ 35 w 91"/>
                <a:gd name="T53" fmla="*/ 54 h 136"/>
                <a:gd name="T54" fmla="*/ 40 w 91"/>
                <a:gd name="T55" fmla="*/ 113 h 136"/>
                <a:gd name="T56" fmla="*/ 57 w 91"/>
                <a:gd name="T57" fmla="*/ 108 h 136"/>
                <a:gd name="T58" fmla="*/ 62 w 91"/>
                <a:gd name="T59" fmla="*/ 94 h 136"/>
                <a:gd name="T60" fmla="*/ 57 w 91"/>
                <a:gd name="T61" fmla="*/ 81 h 136"/>
                <a:gd name="T62" fmla="*/ 41 w 91"/>
                <a:gd name="T63" fmla="*/ 77 h 136"/>
                <a:gd name="T64" fmla="*/ 29 w 91"/>
                <a:gd name="T65" fmla="*/ 77 h 136"/>
                <a:gd name="T66" fmla="*/ 29 w 91"/>
                <a:gd name="T67" fmla="*/ 113 h 136"/>
                <a:gd name="T68" fmla="*/ 40 w 91"/>
                <a:gd name="T69"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36">
                  <a:moveTo>
                    <a:pt x="0" y="0"/>
                  </a:moveTo>
                  <a:cubicBezTo>
                    <a:pt x="25" y="0"/>
                    <a:pt x="25" y="0"/>
                    <a:pt x="25" y="0"/>
                  </a:cubicBezTo>
                  <a:cubicBezTo>
                    <a:pt x="33" y="0"/>
                    <a:pt x="39" y="0"/>
                    <a:pt x="44" y="1"/>
                  </a:cubicBezTo>
                  <a:cubicBezTo>
                    <a:pt x="49" y="1"/>
                    <a:pt x="53" y="1"/>
                    <a:pt x="58" y="2"/>
                  </a:cubicBezTo>
                  <a:cubicBezTo>
                    <a:pt x="62" y="3"/>
                    <a:pt x="66" y="5"/>
                    <a:pt x="70" y="7"/>
                  </a:cubicBezTo>
                  <a:cubicBezTo>
                    <a:pt x="75" y="10"/>
                    <a:pt x="79" y="14"/>
                    <a:pt x="82" y="19"/>
                  </a:cubicBezTo>
                  <a:cubicBezTo>
                    <a:pt x="85" y="24"/>
                    <a:pt x="86" y="29"/>
                    <a:pt x="86" y="35"/>
                  </a:cubicBezTo>
                  <a:cubicBezTo>
                    <a:pt x="86" y="51"/>
                    <a:pt x="77" y="61"/>
                    <a:pt x="58" y="64"/>
                  </a:cubicBezTo>
                  <a:cubicBezTo>
                    <a:pt x="69" y="66"/>
                    <a:pt x="77" y="70"/>
                    <a:pt x="83" y="75"/>
                  </a:cubicBezTo>
                  <a:cubicBezTo>
                    <a:pt x="88" y="81"/>
                    <a:pt x="91" y="88"/>
                    <a:pt x="91" y="97"/>
                  </a:cubicBezTo>
                  <a:cubicBezTo>
                    <a:pt x="91" y="103"/>
                    <a:pt x="89" y="110"/>
                    <a:pt x="86" y="115"/>
                  </a:cubicBezTo>
                  <a:cubicBezTo>
                    <a:pt x="83" y="121"/>
                    <a:pt x="78" y="125"/>
                    <a:pt x="73" y="128"/>
                  </a:cubicBezTo>
                  <a:cubicBezTo>
                    <a:pt x="69" y="130"/>
                    <a:pt x="64" y="132"/>
                    <a:pt x="59" y="133"/>
                  </a:cubicBezTo>
                  <a:cubicBezTo>
                    <a:pt x="54" y="134"/>
                    <a:pt x="49" y="135"/>
                    <a:pt x="43" y="135"/>
                  </a:cubicBezTo>
                  <a:cubicBezTo>
                    <a:pt x="38" y="135"/>
                    <a:pt x="31" y="136"/>
                    <a:pt x="22" y="136"/>
                  </a:cubicBezTo>
                  <a:cubicBezTo>
                    <a:pt x="0" y="136"/>
                    <a:pt x="0" y="136"/>
                    <a:pt x="0" y="136"/>
                  </a:cubicBezTo>
                  <a:lnTo>
                    <a:pt x="0" y="0"/>
                  </a:lnTo>
                  <a:close/>
                  <a:moveTo>
                    <a:pt x="35" y="54"/>
                  </a:moveTo>
                  <a:cubicBezTo>
                    <a:pt x="41" y="54"/>
                    <a:pt x="45" y="54"/>
                    <a:pt x="49" y="53"/>
                  </a:cubicBezTo>
                  <a:cubicBezTo>
                    <a:pt x="52" y="52"/>
                    <a:pt x="55" y="50"/>
                    <a:pt x="57" y="48"/>
                  </a:cubicBezTo>
                  <a:cubicBezTo>
                    <a:pt x="58" y="46"/>
                    <a:pt x="59" y="42"/>
                    <a:pt x="59" y="38"/>
                  </a:cubicBezTo>
                  <a:cubicBezTo>
                    <a:pt x="59" y="34"/>
                    <a:pt x="58" y="31"/>
                    <a:pt x="57" y="29"/>
                  </a:cubicBezTo>
                  <a:cubicBezTo>
                    <a:pt x="55" y="27"/>
                    <a:pt x="53" y="25"/>
                    <a:pt x="49" y="24"/>
                  </a:cubicBezTo>
                  <a:cubicBezTo>
                    <a:pt x="46" y="23"/>
                    <a:pt x="41" y="23"/>
                    <a:pt x="36" y="23"/>
                  </a:cubicBezTo>
                  <a:cubicBezTo>
                    <a:pt x="29" y="23"/>
                    <a:pt x="29" y="23"/>
                    <a:pt x="29" y="23"/>
                  </a:cubicBezTo>
                  <a:cubicBezTo>
                    <a:pt x="29" y="54"/>
                    <a:pt x="29" y="54"/>
                    <a:pt x="29" y="54"/>
                  </a:cubicBezTo>
                  <a:lnTo>
                    <a:pt x="35" y="54"/>
                  </a:lnTo>
                  <a:close/>
                  <a:moveTo>
                    <a:pt x="40" y="113"/>
                  </a:moveTo>
                  <a:cubicBezTo>
                    <a:pt x="47" y="113"/>
                    <a:pt x="53" y="111"/>
                    <a:pt x="57" y="108"/>
                  </a:cubicBezTo>
                  <a:cubicBezTo>
                    <a:pt x="60" y="105"/>
                    <a:pt x="62" y="100"/>
                    <a:pt x="62" y="94"/>
                  </a:cubicBezTo>
                  <a:cubicBezTo>
                    <a:pt x="62" y="89"/>
                    <a:pt x="60" y="84"/>
                    <a:pt x="57" y="81"/>
                  </a:cubicBezTo>
                  <a:cubicBezTo>
                    <a:pt x="53" y="78"/>
                    <a:pt x="48" y="77"/>
                    <a:pt x="41" y="77"/>
                  </a:cubicBezTo>
                  <a:cubicBezTo>
                    <a:pt x="29" y="77"/>
                    <a:pt x="29" y="77"/>
                    <a:pt x="29" y="77"/>
                  </a:cubicBezTo>
                  <a:cubicBezTo>
                    <a:pt x="29" y="113"/>
                    <a:pt x="29" y="113"/>
                    <a:pt x="29" y="113"/>
                  </a:cubicBezTo>
                  <a:lnTo>
                    <a:pt x="4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9" name="Freeform 60"/>
            <p:cNvSpPr>
              <a:spLocks noEditPoints="1"/>
            </p:cNvSpPr>
            <p:nvPr userDrawn="1"/>
          </p:nvSpPr>
          <p:spPr bwMode="auto">
            <a:xfrm>
              <a:off x="11617402" y="3012413"/>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5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100 w 144"/>
                <a:gd name="T29" fmla="*/ 137 h 142"/>
                <a:gd name="T30" fmla="*/ 72 w 144"/>
                <a:gd name="T31" fmla="*/ 142 h 142"/>
                <a:gd name="T32" fmla="*/ 48 w 144"/>
                <a:gd name="T33" fmla="*/ 138 h 142"/>
                <a:gd name="T34" fmla="*/ 94 w 144"/>
                <a:gd name="T35" fmla="*/ 110 h 142"/>
                <a:gd name="T36" fmla="*/ 109 w 144"/>
                <a:gd name="T37" fmla="*/ 94 h 142"/>
                <a:gd name="T38" fmla="*/ 115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30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6" y="9"/>
                    <a:pt x="45" y="6"/>
                  </a:cubicBezTo>
                  <a:cubicBezTo>
                    <a:pt x="54" y="2"/>
                    <a:pt x="63" y="0"/>
                    <a:pt x="72" y="0"/>
                  </a:cubicBezTo>
                  <a:cubicBezTo>
                    <a:pt x="82" y="0"/>
                    <a:pt x="91" y="2"/>
                    <a:pt x="100" y="6"/>
                  </a:cubicBezTo>
                  <a:cubicBezTo>
                    <a:pt x="109" y="9"/>
                    <a:pt x="117" y="14"/>
                    <a:pt x="123" y="21"/>
                  </a:cubicBezTo>
                  <a:cubicBezTo>
                    <a:pt x="130" y="28"/>
                    <a:pt x="135" y="35"/>
                    <a:pt x="139" y="44"/>
                  </a:cubicBezTo>
                  <a:cubicBezTo>
                    <a:pt x="143" y="53"/>
                    <a:pt x="144" y="62"/>
                    <a:pt x="144" y="71"/>
                  </a:cubicBezTo>
                  <a:cubicBezTo>
                    <a:pt x="144" y="81"/>
                    <a:pt x="143" y="90"/>
                    <a:pt x="139" y="99"/>
                  </a:cubicBezTo>
                  <a:cubicBezTo>
                    <a:pt x="135" y="107"/>
                    <a:pt x="130" y="115"/>
                    <a:pt x="123" y="121"/>
                  </a:cubicBezTo>
                  <a:cubicBezTo>
                    <a:pt x="116" y="128"/>
                    <a:pt x="109" y="133"/>
                    <a:pt x="100" y="137"/>
                  </a:cubicBezTo>
                  <a:cubicBezTo>
                    <a:pt x="91" y="140"/>
                    <a:pt x="82" y="142"/>
                    <a:pt x="72" y="142"/>
                  </a:cubicBezTo>
                  <a:cubicBezTo>
                    <a:pt x="64" y="142"/>
                    <a:pt x="56" y="141"/>
                    <a:pt x="48" y="138"/>
                  </a:cubicBezTo>
                  <a:close/>
                  <a:moveTo>
                    <a:pt x="94" y="110"/>
                  </a:moveTo>
                  <a:cubicBezTo>
                    <a:pt x="101" y="106"/>
                    <a:pt x="106" y="101"/>
                    <a:pt x="109" y="94"/>
                  </a:cubicBezTo>
                  <a:cubicBezTo>
                    <a:pt x="113" y="87"/>
                    <a:pt x="115" y="79"/>
                    <a:pt x="115" y="71"/>
                  </a:cubicBezTo>
                  <a:cubicBezTo>
                    <a:pt x="115" y="63"/>
                    <a:pt x="113" y="55"/>
                    <a:pt x="109" y="48"/>
                  </a:cubicBezTo>
                  <a:cubicBezTo>
                    <a:pt x="106" y="41"/>
                    <a:pt x="101" y="36"/>
                    <a:pt x="94" y="32"/>
                  </a:cubicBezTo>
                  <a:cubicBezTo>
                    <a:pt x="88" y="28"/>
                    <a:pt x="80" y="26"/>
                    <a:pt x="72" y="26"/>
                  </a:cubicBezTo>
                  <a:cubicBezTo>
                    <a:pt x="64" y="26"/>
                    <a:pt x="57" y="28"/>
                    <a:pt x="50" y="32"/>
                  </a:cubicBezTo>
                  <a:cubicBezTo>
                    <a:pt x="44" y="36"/>
                    <a:pt x="39" y="41"/>
                    <a:pt x="35" y="48"/>
                  </a:cubicBezTo>
                  <a:cubicBezTo>
                    <a:pt x="32" y="55"/>
                    <a:pt x="30" y="63"/>
                    <a:pt x="30" y="71"/>
                  </a:cubicBezTo>
                  <a:cubicBezTo>
                    <a:pt x="30" y="80"/>
                    <a:pt x="32" y="87"/>
                    <a:pt x="35" y="94"/>
                  </a:cubicBezTo>
                  <a:cubicBezTo>
                    <a:pt x="39" y="101"/>
                    <a:pt x="44" y="106"/>
                    <a:pt x="50" y="110"/>
                  </a:cubicBezTo>
                  <a:cubicBezTo>
                    <a:pt x="56" y="114"/>
                    <a:pt x="64" y="116"/>
                    <a:pt x="72" y="116"/>
                  </a:cubicBezTo>
                  <a:cubicBezTo>
                    <a:pt x="81" y="116"/>
                    <a:pt x="88" y="114"/>
                    <a:pt x="94"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0" name="Freeform 61"/>
            <p:cNvSpPr>
              <a:spLocks/>
            </p:cNvSpPr>
            <p:nvPr userDrawn="1"/>
          </p:nvSpPr>
          <p:spPr bwMode="auto">
            <a:xfrm>
              <a:off x="11657089" y="3014001"/>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0 w 16"/>
                <a:gd name="T11" fmla="*/ 4 h 23"/>
                <a:gd name="T12" fmla="*/ 10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0" y="4"/>
                  </a:lnTo>
                  <a:lnTo>
                    <a:pt x="10" y="23"/>
                  </a:lnTo>
                  <a:lnTo>
                    <a:pt x="6" y="23"/>
                  </a:ln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1" name="Freeform 62"/>
            <p:cNvSpPr>
              <a:spLocks/>
            </p:cNvSpPr>
            <p:nvPr userDrawn="1"/>
          </p:nvSpPr>
          <p:spPr bwMode="auto">
            <a:xfrm>
              <a:off x="11685664" y="3014001"/>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1 w 16"/>
                <a:gd name="T11" fmla="*/ 4 h 23"/>
                <a:gd name="T12" fmla="*/ 11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1" y="4"/>
                  </a:lnTo>
                  <a:lnTo>
                    <a:pt x="11" y="23"/>
                  </a:lnTo>
                  <a:lnTo>
                    <a:pt x="6" y="23"/>
                  </a:ln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2" name="Freeform 63"/>
            <p:cNvSpPr>
              <a:spLocks/>
            </p:cNvSpPr>
            <p:nvPr userDrawn="1"/>
          </p:nvSpPr>
          <p:spPr bwMode="auto">
            <a:xfrm>
              <a:off x="11717414" y="3014001"/>
              <a:ext cx="20638" cy="36513"/>
            </a:xfrm>
            <a:custGeom>
              <a:avLst/>
              <a:gdLst>
                <a:gd name="T0" fmla="*/ 0 w 13"/>
                <a:gd name="T1" fmla="*/ 0 h 23"/>
                <a:gd name="T2" fmla="*/ 13 w 13"/>
                <a:gd name="T3" fmla="*/ 0 h 23"/>
                <a:gd name="T4" fmla="*/ 13 w 13"/>
                <a:gd name="T5" fmla="*/ 4 h 23"/>
                <a:gd name="T6" fmla="*/ 5 w 13"/>
                <a:gd name="T7" fmla="*/ 4 h 23"/>
                <a:gd name="T8" fmla="*/ 5 w 13"/>
                <a:gd name="T9" fmla="*/ 9 h 23"/>
                <a:gd name="T10" fmla="*/ 13 w 13"/>
                <a:gd name="T11" fmla="*/ 9 h 23"/>
                <a:gd name="T12" fmla="*/ 13 w 13"/>
                <a:gd name="T13" fmla="*/ 13 h 23"/>
                <a:gd name="T14" fmla="*/ 5 w 13"/>
                <a:gd name="T15" fmla="*/ 13 h 23"/>
                <a:gd name="T16" fmla="*/ 5 w 13"/>
                <a:gd name="T17" fmla="*/ 19 h 23"/>
                <a:gd name="T18" fmla="*/ 13 w 13"/>
                <a:gd name="T19" fmla="*/ 19 h 23"/>
                <a:gd name="T20" fmla="*/ 13 w 13"/>
                <a:gd name="T21" fmla="*/ 23 h 23"/>
                <a:gd name="T22" fmla="*/ 0 w 13"/>
                <a:gd name="T23" fmla="*/ 23 h 23"/>
                <a:gd name="T24" fmla="*/ 0 w 1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3">
                  <a:moveTo>
                    <a:pt x="0" y="0"/>
                  </a:moveTo>
                  <a:lnTo>
                    <a:pt x="13" y="0"/>
                  </a:lnTo>
                  <a:lnTo>
                    <a:pt x="13" y="4"/>
                  </a:lnTo>
                  <a:lnTo>
                    <a:pt x="5" y="4"/>
                  </a:lnTo>
                  <a:lnTo>
                    <a:pt x="5" y="9"/>
                  </a:lnTo>
                  <a:lnTo>
                    <a:pt x="13" y="9"/>
                  </a:lnTo>
                  <a:lnTo>
                    <a:pt x="13" y="13"/>
                  </a:lnTo>
                  <a:lnTo>
                    <a:pt x="5" y="13"/>
                  </a:lnTo>
                  <a:lnTo>
                    <a:pt x="5" y="19"/>
                  </a:lnTo>
                  <a:lnTo>
                    <a:pt x="13" y="19"/>
                  </a:lnTo>
                  <a:lnTo>
                    <a:pt x="13" y="23"/>
                  </a:lnTo>
                  <a:lnTo>
                    <a:pt x="0" y="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3" name="Freeform 64"/>
            <p:cNvSpPr>
              <a:spLocks/>
            </p:cNvSpPr>
            <p:nvPr userDrawn="1"/>
          </p:nvSpPr>
          <p:spPr bwMode="auto">
            <a:xfrm>
              <a:off x="11745989" y="3014001"/>
              <a:ext cx="33338" cy="36513"/>
            </a:xfrm>
            <a:custGeom>
              <a:avLst/>
              <a:gdLst>
                <a:gd name="T0" fmla="*/ 0 w 128"/>
                <a:gd name="T1" fmla="*/ 0 h 136"/>
                <a:gd name="T2" fmla="*/ 30 w 128"/>
                <a:gd name="T3" fmla="*/ 0 h 136"/>
                <a:gd name="T4" fmla="*/ 90 w 128"/>
                <a:gd name="T5" fmla="*/ 79 h 136"/>
                <a:gd name="T6" fmla="*/ 102 w 128"/>
                <a:gd name="T7" fmla="*/ 103 h 136"/>
                <a:gd name="T8" fmla="*/ 101 w 128"/>
                <a:gd name="T9" fmla="*/ 89 h 136"/>
                <a:gd name="T10" fmla="*/ 100 w 128"/>
                <a:gd name="T11" fmla="*/ 76 h 136"/>
                <a:gd name="T12" fmla="*/ 100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0" y="0"/>
                    <a:pt x="30" y="0"/>
                    <a:pt x="30" y="0"/>
                  </a:cubicBezTo>
                  <a:cubicBezTo>
                    <a:pt x="90" y="79"/>
                    <a:pt x="90" y="79"/>
                    <a:pt x="90" y="79"/>
                  </a:cubicBezTo>
                  <a:cubicBezTo>
                    <a:pt x="94" y="84"/>
                    <a:pt x="98" y="92"/>
                    <a:pt x="102" y="103"/>
                  </a:cubicBezTo>
                  <a:cubicBezTo>
                    <a:pt x="101" y="98"/>
                    <a:pt x="101" y="93"/>
                    <a:pt x="101" y="89"/>
                  </a:cubicBezTo>
                  <a:cubicBezTo>
                    <a:pt x="100" y="85"/>
                    <a:pt x="100" y="81"/>
                    <a:pt x="100" y="76"/>
                  </a:cubicBezTo>
                  <a:cubicBezTo>
                    <a:pt x="100" y="0"/>
                    <a:pt x="100" y="0"/>
                    <a:pt x="100"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7"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188974149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 id="2147483745" r:id="rId33"/>
    <p:sldLayoutId id="2147483746" r:id="rId34"/>
    <p:sldLayoutId id="2147483747" r:id="rId35"/>
    <p:sldLayoutId id="2147483748" r:id="rId36"/>
    <p:sldLayoutId id="2147483749" r:id="rId37"/>
    <p:sldLayoutId id="2147483750" r:id="rId38"/>
    <p:sldLayoutId id="2147483751" r:id="rId39"/>
    <p:sldLayoutId id="2147483752" r:id="rId40"/>
    <p:sldLayoutId id="2147483753" r:id="rId4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b="1" kern="1200" spc="-100" baseline="0">
          <a:solidFill>
            <a:schemeClr val="bg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52">
          <p15:clr>
            <a:srgbClr val="F26B43"/>
          </p15:clr>
        </p15:guide>
        <p15:guide id="2" orient="horz" pos="2996">
          <p15:clr>
            <a:srgbClr val="F26B43"/>
          </p15:clr>
        </p15:guide>
        <p15:guide id="3" orient="horz" pos="2438">
          <p15:clr>
            <a:srgbClr val="F26B43"/>
          </p15:clr>
        </p15:guide>
        <p15:guide id="4" orient="horz" pos="1882">
          <p15:clr>
            <a:srgbClr val="F26B43"/>
          </p15:clr>
        </p15:guide>
        <p15:guide id="5" orient="horz" pos="1324">
          <p15:clr>
            <a:srgbClr val="F26B43"/>
          </p15:clr>
        </p15:guide>
        <p15:guide id="6" orient="horz" pos="768">
          <p15:clr>
            <a:srgbClr val="F26B43"/>
          </p15:clr>
        </p15:guide>
        <p15:guide id="7" pos="3840">
          <p15:clr>
            <a:srgbClr val="F26B43"/>
          </p15:clr>
        </p15:guide>
        <p15:guide id="8" pos="770">
          <p15:clr>
            <a:srgbClr val="F26B43"/>
          </p15:clr>
        </p15:guide>
        <p15:guide id="9" pos="1382">
          <p15:clr>
            <a:srgbClr val="F26B43"/>
          </p15:clr>
        </p15:guide>
        <p15:guide id="10" pos="1998">
          <p15:clr>
            <a:srgbClr val="F26B43"/>
          </p15:clr>
        </p15:guide>
        <p15:guide id="11" pos="2612">
          <p15:clr>
            <a:srgbClr val="F26B43"/>
          </p15:clr>
        </p15:guide>
        <p15:guide id="12" pos="3226">
          <p15:clr>
            <a:srgbClr val="F26B43"/>
          </p15:clr>
        </p15:guide>
        <p15:guide id="13" pos="4454">
          <p15:clr>
            <a:srgbClr val="F26B43"/>
          </p15:clr>
        </p15:guide>
        <p15:guide id="14" pos="5070">
          <p15:clr>
            <a:srgbClr val="F26B43"/>
          </p15:clr>
        </p15:guide>
        <p15:guide id="15" pos="5682">
          <p15:clr>
            <a:srgbClr val="F26B43"/>
          </p15:clr>
        </p15:guide>
        <p15:guide id="16" pos="6298">
          <p15:clr>
            <a:srgbClr val="F26B43"/>
          </p15:clr>
        </p15:guide>
        <p15:guide id="17" pos="6912">
          <p15:clr>
            <a:srgbClr val="F26B43"/>
          </p15:clr>
        </p15:guide>
        <p15:guide id="18" pos="6602">
          <p15:clr>
            <a:srgbClr val="F26B43"/>
          </p15:clr>
        </p15:guide>
        <p15:guide id="19" pos="5990">
          <p15:clr>
            <a:srgbClr val="F26B43"/>
          </p15:clr>
        </p15:guide>
        <p15:guide id="20" pos="5376">
          <p15:clr>
            <a:srgbClr val="F26B43"/>
          </p15:clr>
        </p15:guide>
        <p15:guide id="21" pos="4762">
          <p15:clr>
            <a:srgbClr val="F26B43"/>
          </p15:clr>
        </p15:guide>
        <p15:guide id="22" pos="4146">
          <p15:clr>
            <a:srgbClr val="F26B43"/>
          </p15:clr>
        </p15:guide>
        <p15:guide id="23" pos="3530">
          <p15:clr>
            <a:srgbClr val="F26B43"/>
          </p15:clr>
        </p15:guide>
        <p15:guide id="24" pos="2916">
          <p15:clr>
            <a:srgbClr val="F26B43"/>
          </p15:clr>
        </p15:guide>
        <p15:guide id="25" pos="2304">
          <p15:clr>
            <a:srgbClr val="F26B43"/>
          </p15:clr>
        </p15:guide>
        <p15:guide id="26" pos="1688">
          <p15:clr>
            <a:srgbClr val="F26B43"/>
          </p15:clr>
        </p15:guide>
        <p15:guide id="27" pos="107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samarbeta.nll.se/producentplats/vardhygienvardsakerhetsenheten/_layouts/15/VISDocIdRedir.aspx?ID=ARBGRP1003-197849450-194" TargetMode="External"/><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samarbeta.nll.se/producentplats/vardhygienvardsakerhetsenheten/_layouts/15/VISDocIdRedir.aspx?ID=ARBGRP1003-197849450-216" TargetMode="External"/><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samarbeta.nll.se/producentplats/vardhygienvardsakerhetsenheten/_layouts/15/VISDocIdRedir.aspx?ID=ARBGRP1003-197849450-188" TargetMode="Externa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insidan.nll.se/Vardens-arbetsatt/Patientsakerhet-smittskydd-vardhygien/Vardhygien/forebereda-och-hantera-varmebolja/" TargetMode="External"/><Relationship Id="rId2" Type="http://schemas.openxmlformats.org/officeDocument/2006/relationships/notesSlide" Target="../notesSlides/notesSlide11.xml"/><Relationship Id="rId1" Type="http://schemas.openxmlformats.org/officeDocument/2006/relationships/slideLayout" Target="../slideLayouts/slideLayout4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utbilda.nll.se/course/view.php?id=297"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hyperlink" Target="https://samarbeta.nll.se/producentplats/vardhygienvardsakerhetsenheten/_layouts/15/VISDocIdRedir.aspx?ID=ARBGRP1003-197849450-2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85B2FF3-0548-049A-79DA-D5389D02D7D9}"/>
              </a:ext>
            </a:extLst>
          </p:cNvPr>
          <p:cNvSpPr>
            <a:spLocks noGrp="1"/>
          </p:cNvSpPr>
          <p:nvPr>
            <p:ph sz="quarter" idx="13"/>
          </p:nvPr>
        </p:nvSpPr>
        <p:spPr>
          <a:xfrm>
            <a:off x="1208542" y="2220724"/>
            <a:ext cx="4395333" cy="2986957"/>
          </a:xfrm>
        </p:spPr>
        <p:txBody>
          <a:bodyPr vert="horz" lIns="0" tIns="0" rIns="0" bIns="0" rtlCol="0" anchor="t">
            <a:normAutofit/>
          </a:bodyPr>
          <a:lstStyle/>
          <a:p>
            <a:pPr>
              <a:buFont typeface="Arial"/>
              <a:buChar char="•"/>
            </a:pPr>
            <a:r>
              <a:rPr lang="sv-SE" sz="2400">
                <a:solidFill>
                  <a:srgbClr val="000000"/>
                </a:solidFill>
                <a:ea typeface="Source Sans Pro"/>
              </a:rPr>
              <a:t>Forumets syfte</a:t>
            </a:r>
          </a:p>
          <a:p>
            <a:pPr>
              <a:buFont typeface="Arial"/>
              <a:buChar char="•"/>
            </a:pPr>
            <a:r>
              <a:rPr lang="sv-SE" sz="2400">
                <a:solidFill>
                  <a:srgbClr val="000000"/>
                </a:solidFill>
                <a:ea typeface="Source Sans Pro"/>
              </a:rPr>
              <a:t>Hygienombudets roll</a:t>
            </a:r>
          </a:p>
          <a:p>
            <a:pPr>
              <a:buFont typeface="Arial"/>
              <a:buChar char="•"/>
            </a:pPr>
            <a:r>
              <a:rPr lang="sv-SE" sz="2400">
                <a:solidFill>
                  <a:srgbClr val="000000"/>
                </a:solidFill>
                <a:ea typeface="Source Sans Pro"/>
              </a:rPr>
              <a:t>Dagsläget</a:t>
            </a:r>
          </a:p>
          <a:p>
            <a:pPr>
              <a:buFont typeface="Arial"/>
              <a:buChar char="•"/>
            </a:pPr>
            <a:r>
              <a:rPr lang="sv-SE" sz="2400">
                <a:solidFill>
                  <a:srgbClr val="000000"/>
                </a:solidFill>
                <a:ea typeface="Source Sans Pro"/>
              </a:rPr>
              <a:t>Inför sommaren och nya medarbetare</a:t>
            </a:r>
          </a:p>
          <a:p>
            <a:pPr>
              <a:buFont typeface="Arial"/>
              <a:buChar char="•"/>
            </a:pPr>
            <a:endParaRPr lang="sv-SE" sz="2400">
              <a:solidFill>
                <a:srgbClr val="000000"/>
              </a:solidFill>
              <a:ea typeface="Source Sans Pro"/>
            </a:endParaRPr>
          </a:p>
          <a:p>
            <a:pPr>
              <a:buFont typeface="Arial"/>
              <a:buChar char="•"/>
            </a:pPr>
            <a:endParaRPr lang="sv-SE" sz="2400">
              <a:solidFill>
                <a:srgbClr val="000000"/>
              </a:solidFill>
              <a:ea typeface="Source Sans Pro"/>
            </a:endParaRPr>
          </a:p>
          <a:p>
            <a:pPr>
              <a:buFont typeface="Arial"/>
              <a:buChar char="•"/>
            </a:pPr>
            <a:endParaRPr lang="sv-SE" sz="2400">
              <a:solidFill>
                <a:srgbClr val="000000"/>
              </a:solidFill>
              <a:ea typeface="Source Sans Pro"/>
            </a:endParaRPr>
          </a:p>
          <a:p>
            <a:pPr marL="0" indent="0">
              <a:buNone/>
            </a:pPr>
            <a:endParaRPr lang="sv-SE" sz="2000">
              <a:ea typeface="Source Sans Pro"/>
            </a:endParaRPr>
          </a:p>
        </p:txBody>
      </p:sp>
      <p:pic>
        <p:nvPicPr>
          <p:cNvPr id="5" name="Bildobjekt 4" descr="En bild som visar text, Grafik, logotyp, Teckensnitt&#10;&#10;Automatiskt genererad beskrivning">
            <a:extLst>
              <a:ext uri="{FF2B5EF4-FFF2-40B4-BE49-F238E27FC236}">
                <a16:creationId xmlns:a16="http://schemas.microsoft.com/office/drawing/2014/main" id="{C037085A-8125-3787-007D-6ABDD7A322B8}"/>
              </a:ext>
            </a:extLst>
          </p:cNvPr>
          <p:cNvPicPr>
            <a:picLocks noChangeAspect="1"/>
          </p:cNvPicPr>
          <p:nvPr/>
        </p:nvPicPr>
        <p:blipFill>
          <a:blip r:embed="rId3"/>
          <a:srcRect t="4095" r="3" b="13748"/>
          <a:stretch/>
        </p:blipFill>
        <p:spPr>
          <a:xfrm>
            <a:off x="6581775" y="2111375"/>
            <a:ext cx="4386263" cy="3522663"/>
          </a:xfrm>
          <a:prstGeom prst="rect">
            <a:avLst/>
          </a:prstGeom>
          <a:noFill/>
        </p:spPr>
      </p:pic>
      <p:sp>
        <p:nvSpPr>
          <p:cNvPr id="3" name="Rubrik 2">
            <a:extLst>
              <a:ext uri="{FF2B5EF4-FFF2-40B4-BE49-F238E27FC236}">
                <a16:creationId xmlns:a16="http://schemas.microsoft.com/office/drawing/2014/main" id="{6D9C6529-6A10-84A1-70A3-699EE5EDFCC8}"/>
              </a:ext>
            </a:extLst>
          </p:cNvPr>
          <p:cNvSpPr>
            <a:spLocks noGrp="1"/>
          </p:cNvSpPr>
          <p:nvPr>
            <p:ph type="title"/>
          </p:nvPr>
        </p:nvSpPr>
        <p:spPr>
          <a:xfrm>
            <a:off x="1208542" y="774700"/>
            <a:ext cx="9753599" cy="877887"/>
          </a:xfrm>
        </p:spPr>
        <p:txBody>
          <a:bodyPr anchor="t">
            <a:normAutofit/>
          </a:bodyPr>
          <a:lstStyle/>
          <a:p>
            <a:r>
              <a:rPr lang="sv-SE">
                <a:solidFill>
                  <a:schemeClr val="accent1"/>
                </a:solidFill>
              </a:rPr>
              <a:t>Hygienombudsforum 20 och 22 Maj 2025</a:t>
            </a:r>
          </a:p>
        </p:txBody>
      </p:sp>
      <p:sp>
        <p:nvSpPr>
          <p:cNvPr id="6" name="textruta 5">
            <a:extLst>
              <a:ext uri="{FF2B5EF4-FFF2-40B4-BE49-F238E27FC236}">
                <a16:creationId xmlns:a16="http://schemas.microsoft.com/office/drawing/2014/main" id="{DBD09AF9-0898-FE99-CB3F-EBECB3BCB348}"/>
              </a:ext>
            </a:extLst>
          </p:cNvPr>
          <p:cNvSpPr txBox="1"/>
          <p:nvPr/>
        </p:nvSpPr>
        <p:spPr>
          <a:xfrm>
            <a:off x="1208542" y="1697504"/>
            <a:ext cx="510177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800" b="1">
                <a:solidFill>
                  <a:schemeClr val="tx2"/>
                </a:solidFill>
                <a:ea typeface="Source Sans Pro"/>
              </a:rPr>
              <a:t>Sommaren 2025</a:t>
            </a:r>
            <a:endParaRPr lang="sv-SE" b="1">
              <a:solidFill>
                <a:schemeClr val="tx2"/>
              </a:solidFill>
              <a:ea typeface="Source Sans Pro"/>
            </a:endParaRPr>
          </a:p>
        </p:txBody>
      </p:sp>
      <p:sp>
        <p:nvSpPr>
          <p:cNvPr id="7" name="textruta 6">
            <a:extLst>
              <a:ext uri="{FF2B5EF4-FFF2-40B4-BE49-F238E27FC236}">
                <a16:creationId xmlns:a16="http://schemas.microsoft.com/office/drawing/2014/main" id="{5936F661-B67E-24D3-C54E-A429231ACA3C}"/>
              </a:ext>
            </a:extLst>
          </p:cNvPr>
          <p:cNvSpPr txBox="1"/>
          <p:nvPr/>
        </p:nvSpPr>
        <p:spPr>
          <a:xfrm>
            <a:off x="1415142" y="5136077"/>
            <a:ext cx="2671948" cy="9242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Bef>
                <a:spcPts val="1000"/>
              </a:spcBef>
            </a:pPr>
            <a:r>
              <a:rPr lang="sv-SE" sz="1300">
                <a:ea typeface="Source Sans Pro"/>
              </a:rPr>
              <a:t>Veronica Jönsson</a:t>
            </a:r>
            <a:br>
              <a:rPr lang="sv-SE" sz="1300">
                <a:ea typeface="Source Sans Pro"/>
              </a:rPr>
            </a:br>
            <a:r>
              <a:rPr lang="sv-SE" sz="1300">
                <a:ea typeface="Source Sans Pro"/>
              </a:rPr>
              <a:t>Viktoria Kristoffersson</a:t>
            </a:r>
            <a:endParaRPr lang="en-US" sz="1300">
              <a:ea typeface="Source Sans Pro"/>
            </a:endParaRPr>
          </a:p>
          <a:p>
            <a:pPr algn="l">
              <a:lnSpc>
                <a:spcPct val="120000"/>
              </a:lnSpc>
              <a:spcBef>
                <a:spcPts val="1000"/>
              </a:spcBef>
            </a:pPr>
            <a:r>
              <a:rPr lang="sv-SE" sz="1300">
                <a:ea typeface="Source Sans Pro"/>
              </a:rPr>
              <a:t>Vårdhygien</a:t>
            </a:r>
            <a:endParaRPr lang="sv-SE"/>
          </a:p>
        </p:txBody>
      </p:sp>
    </p:spTree>
    <p:extLst>
      <p:ext uri="{BB962C8B-B14F-4D97-AF65-F5344CB8AC3E}">
        <p14:creationId xmlns:p14="http://schemas.microsoft.com/office/powerpoint/2010/main" val="317238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02A135-CBF7-D216-8906-31EF29D94CB9}"/>
              </a:ext>
            </a:extLst>
          </p:cNvPr>
          <p:cNvSpPr>
            <a:spLocks noGrp="1"/>
          </p:cNvSpPr>
          <p:nvPr>
            <p:ph type="title"/>
          </p:nvPr>
        </p:nvSpPr>
        <p:spPr>
          <a:xfrm>
            <a:off x="1226407" y="773110"/>
            <a:ext cx="9753599" cy="877887"/>
          </a:xfrm>
        </p:spPr>
        <p:txBody>
          <a:bodyPr anchor="t">
            <a:normAutofit/>
          </a:bodyPr>
          <a:lstStyle/>
          <a:p>
            <a:r>
              <a:rPr lang="sv-SE">
                <a:solidFill>
                  <a:schemeClr val="tx2"/>
                </a:solidFill>
              </a:rPr>
              <a:t>Desinfektionsrum</a:t>
            </a:r>
          </a:p>
        </p:txBody>
      </p:sp>
      <p:pic>
        <p:nvPicPr>
          <p:cNvPr id="6" name="Bildobjekt 5">
            <a:extLst>
              <a:ext uri="{FF2B5EF4-FFF2-40B4-BE49-F238E27FC236}">
                <a16:creationId xmlns:a16="http://schemas.microsoft.com/office/drawing/2014/main" id="{9D2F09B0-AE97-7D20-C570-76EF79392B23}"/>
              </a:ext>
            </a:extLst>
          </p:cNvPr>
          <p:cNvPicPr>
            <a:picLocks noChangeAspect="1"/>
          </p:cNvPicPr>
          <p:nvPr/>
        </p:nvPicPr>
        <p:blipFill>
          <a:blip r:embed="rId2"/>
          <a:stretch>
            <a:fillRect/>
          </a:stretch>
        </p:blipFill>
        <p:spPr>
          <a:xfrm>
            <a:off x="4949100" y="1882394"/>
            <a:ext cx="6519725" cy="3536950"/>
          </a:xfrm>
          <a:prstGeom prst="rect">
            <a:avLst/>
          </a:prstGeom>
          <a:noFill/>
        </p:spPr>
      </p:pic>
      <p:sp>
        <p:nvSpPr>
          <p:cNvPr id="4" name="Platshållare för bildnummer 3">
            <a:extLst>
              <a:ext uri="{FF2B5EF4-FFF2-40B4-BE49-F238E27FC236}">
                <a16:creationId xmlns:a16="http://schemas.microsoft.com/office/drawing/2014/main" id="{BD940ABE-5CD5-CB39-012D-448A65878958}"/>
              </a:ext>
            </a:extLst>
          </p:cNvPr>
          <p:cNvSpPr>
            <a:spLocks noGrp="1"/>
          </p:cNvSpPr>
          <p:nvPr>
            <p:ph type="sldNum" sz="quarter" idx="14"/>
          </p:nvPr>
        </p:nvSpPr>
        <p:spPr>
          <a:xfrm>
            <a:off x="8208963" y="0"/>
            <a:ext cx="2756630" cy="1212054"/>
          </a:xfrm>
        </p:spPr>
        <p:txBody>
          <a:bodyPr anchor="ctr">
            <a:normAutofit/>
          </a:bodyPr>
          <a:lstStyle/>
          <a:p>
            <a:pPr>
              <a:spcAft>
                <a:spcPts val="600"/>
              </a:spcAft>
            </a:pPr>
            <a:fld id="{75DCE13A-8D43-4C29-9B97-6962BB0D45F6}" type="slidenum">
              <a:rPr lang="sv-SE" smtClean="0"/>
              <a:pPr>
                <a:spcAft>
                  <a:spcPts val="600"/>
                </a:spcAft>
              </a:pPr>
              <a:t>10</a:t>
            </a:fld>
            <a:endParaRPr lang="sv-SE"/>
          </a:p>
        </p:txBody>
      </p:sp>
      <p:sp>
        <p:nvSpPr>
          <p:cNvPr id="7" name="textruta 6">
            <a:extLst>
              <a:ext uri="{FF2B5EF4-FFF2-40B4-BE49-F238E27FC236}">
                <a16:creationId xmlns:a16="http://schemas.microsoft.com/office/drawing/2014/main" id="{88F76B79-3B4D-64C8-D82D-63A70F40F1BC}"/>
              </a:ext>
            </a:extLst>
          </p:cNvPr>
          <p:cNvSpPr txBox="1"/>
          <p:nvPr/>
        </p:nvSpPr>
        <p:spPr>
          <a:xfrm>
            <a:off x="877823" y="2074702"/>
            <a:ext cx="3950209" cy="3046988"/>
          </a:xfrm>
          <a:prstGeom prst="rect">
            <a:avLst/>
          </a:prstGeom>
          <a:noFill/>
        </p:spPr>
        <p:txBody>
          <a:bodyPr wrap="square" rtlCol="0">
            <a:spAutoFit/>
          </a:bodyPr>
          <a:lstStyle/>
          <a:p>
            <a:r>
              <a:rPr lang="sv-SE" sz="2400">
                <a:latin typeface="+mj-lt"/>
              </a:rPr>
              <a:t>Rutin för rummet</a:t>
            </a:r>
          </a:p>
          <a:p>
            <a:pPr marL="742950" lvl="1" indent="-285750">
              <a:buFont typeface="Arial" panose="020B0604020202020204" pitchFamily="34" charset="0"/>
              <a:buChar char="•"/>
            </a:pPr>
            <a:r>
              <a:rPr lang="sv-SE" sz="2400"/>
              <a:t>städning</a:t>
            </a:r>
          </a:p>
          <a:p>
            <a:pPr marL="742950" lvl="1" indent="-285750">
              <a:buFont typeface="Arial" panose="020B0604020202020204" pitchFamily="34" charset="0"/>
              <a:buChar char="•"/>
            </a:pPr>
            <a:r>
              <a:rPr lang="sv-SE" sz="2400"/>
              <a:t>kontroll</a:t>
            </a:r>
          </a:p>
          <a:p>
            <a:pPr marL="742950" lvl="1" indent="-285750">
              <a:buFont typeface="Arial" panose="020B0604020202020204" pitchFamily="34" charset="0"/>
              <a:buChar char="•"/>
            </a:pPr>
            <a:r>
              <a:rPr lang="sv-SE" sz="2400"/>
              <a:t>smutsig och ren sida</a:t>
            </a:r>
          </a:p>
          <a:p>
            <a:pPr lvl="1"/>
            <a:endParaRPr lang="sv-SE" sz="2400"/>
          </a:p>
          <a:p>
            <a:r>
              <a:rPr lang="sv-SE" sz="2400">
                <a:latin typeface="+mj-lt"/>
              </a:rPr>
              <a:t>Vilka gods körs i vilken maskin?</a:t>
            </a:r>
          </a:p>
          <a:p>
            <a:pPr marL="742950" lvl="1" indent="-285750">
              <a:buFont typeface="Arial" panose="020B0604020202020204" pitchFamily="34" charset="0"/>
              <a:buChar char="•"/>
            </a:pPr>
            <a:r>
              <a:rPr lang="sv-SE" sz="2400"/>
              <a:t>Placering av gods</a:t>
            </a:r>
          </a:p>
        </p:txBody>
      </p:sp>
      <p:sp>
        <p:nvSpPr>
          <p:cNvPr id="10" name="textruta 9">
            <a:extLst>
              <a:ext uri="{FF2B5EF4-FFF2-40B4-BE49-F238E27FC236}">
                <a16:creationId xmlns:a16="http://schemas.microsoft.com/office/drawing/2014/main" id="{89F368B3-A662-D082-7B4F-781C45343073}"/>
              </a:ext>
            </a:extLst>
          </p:cNvPr>
          <p:cNvSpPr txBox="1"/>
          <p:nvPr/>
        </p:nvSpPr>
        <p:spPr>
          <a:xfrm>
            <a:off x="6172200" y="877527"/>
            <a:ext cx="4663440" cy="369332"/>
          </a:xfrm>
          <a:prstGeom prst="rect">
            <a:avLst/>
          </a:prstGeom>
          <a:noFill/>
        </p:spPr>
        <p:txBody>
          <a:bodyPr wrap="square" rtlCol="0">
            <a:spAutoFit/>
          </a:bodyPr>
          <a:lstStyle/>
          <a:p>
            <a:r>
              <a:rPr lang="sv-SE"/>
              <a:t>Se </a:t>
            </a:r>
            <a:r>
              <a:rPr lang="sv-SE">
                <a:hlinkClick r:id="rId3"/>
              </a:rPr>
              <a:t>presentation från dec-24 om Spol- och disk</a:t>
            </a:r>
            <a:endParaRPr lang="sv-SE"/>
          </a:p>
        </p:txBody>
      </p:sp>
    </p:spTree>
    <p:extLst>
      <p:ext uri="{BB962C8B-B14F-4D97-AF65-F5344CB8AC3E}">
        <p14:creationId xmlns:p14="http://schemas.microsoft.com/office/powerpoint/2010/main" val="399877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n bild som visar inomhus, Hyllor, vägg, hylla&#10;&#10;AI-genererat innehåll kan vara felaktigt.">
            <a:extLst>
              <a:ext uri="{FF2B5EF4-FFF2-40B4-BE49-F238E27FC236}">
                <a16:creationId xmlns:a16="http://schemas.microsoft.com/office/drawing/2014/main" id="{3952E8EF-6424-7682-301E-1DB206C1E50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28978" y="1824038"/>
            <a:ext cx="2857500" cy="3810000"/>
          </a:xfrm>
          <a:prstGeom prst="rect">
            <a:avLst/>
          </a:prstGeom>
          <a:solidFill>
            <a:srgbClr val="FFFFFF"/>
          </a:solidFill>
        </p:spPr>
      </p:pic>
      <p:sp>
        <p:nvSpPr>
          <p:cNvPr id="2055" name="Content Placeholder 2">
            <a:extLst>
              <a:ext uri="{FF2B5EF4-FFF2-40B4-BE49-F238E27FC236}">
                <a16:creationId xmlns:a16="http://schemas.microsoft.com/office/drawing/2014/main" id="{9187A0BA-29E8-175B-BFDA-39E34B0F8FDB}"/>
              </a:ext>
            </a:extLst>
          </p:cNvPr>
          <p:cNvSpPr>
            <a:spLocks noGrp="1"/>
          </p:cNvSpPr>
          <p:nvPr>
            <p:ph sz="quarter" idx="14"/>
          </p:nvPr>
        </p:nvSpPr>
        <p:spPr>
          <a:xfrm>
            <a:off x="6337935" y="1967706"/>
            <a:ext cx="4386263" cy="3522663"/>
          </a:xfrm>
        </p:spPr>
        <p:txBody>
          <a:bodyPr/>
          <a:lstStyle/>
          <a:p>
            <a:pPr marL="0" indent="0">
              <a:buNone/>
            </a:pPr>
            <a:r>
              <a:rPr lang="en-US">
                <a:solidFill>
                  <a:schemeClr val="tx2"/>
                </a:solidFill>
              </a:rPr>
              <a:t>Rutiner för förrådsutrymmen</a:t>
            </a:r>
          </a:p>
          <a:p>
            <a:pPr lvl="1"/>
            <a:r>
              <a:rPr lang="en-US">
                <a:solidFill>
                  <a:schemeClr val="tx2"/>
                </a:solidFill>
              </a:rPr>
              <a:t>Olika typer av förråd?</a:t>
            </a:r>
          </a:p>
          <a:p>
            <a:pPr lvl="1"/>
            <a:r>
              <a:rPr lang="en-US">
                <a:solidFill>
                  <a:schemeClr val="tx2"/>
                </a:solidFill>
              </a:rPr>
              <a:t>Uttag av material</a:t>
            </a:r>
          </a:p>
          <a:p>
            <a:pPr lvl="1"/>
            <a:r>
              <a:rPr lang="en-US">
                <a:solidFill>
                  <a:schemeClr val="tx2"/>
                </a:solidFill>
              </a:rPr>
              <a:t>Hållbarhet</a:t>
            </a:r>
          </a:p>
          <a:p>
            <a:endParaRPr lang="en-US"/>
          </a:p>
          <a:p>
            <a:endParaRPr lang="en-US"/>
          </a:p>
          <a:p>
            <a:pPr marL="0" indent="0">
              <a:buNone/>
            </a:pPr>
            <a:endParaRPr lang="en-US"/>
          </a:p>
        </p:txBody>
      </p:sp>
      <p:sp>
        <p:nvSpPr>
          <p:cNvPr id="2" name="Rubrik 1">
            <a:extLst>
              <a:ext uri="{FF2B5EF4-FFF2-40B4-BE49-F238E27FC236}">
                <a16:creationId xmlns:a16="http://schemas.microsoft.com/office/drawing/2014/main" id="{F87859EA-CFDA-1C07-E332-5DBF0F52958D}"/>
              </a:ext>
            </a:extLst>
          </p:cNvPr>
          <p:cNvSpPr>
            <a:spLocks noGrp="1"/>
          </p:cNvSpPr>
          <p:nvPr>
            <p:ph type="title"/>
          </p:nvPr>
        </p:nvSpPr>
        <p:spPr>
          <a:xfrm>
            <a:off x="1217613" y="684900"/>
            <a:ext cx="9753599" cy="877887"/>
          </a:xfrm>
        </p:spPr>
        <p:txBody>
          <a:bodyPr anchor="t">
            <a:normAutofit/>
          </a:bodyPr>
          <a:lstStyle/>
          <a:p>
            <a:r>
              <a:rPr lang="sv-SE">
                <a:solidFill>
                  <a:schemeClr val="tx2"/>
                </a:solidFill>
              </a:rPr>
              <a:t>Förrådshantering</a:t>
            </a:r>
          </a:p>
        </p:txBody>
      </p:sp>
      <p:sp>
        <p:nvSpPr>
          <p:cNvPr id="5" name="textruta 4">
            <a:extLst>
              <a:ext uri="{FF2B5EF4-FFF2-40B4-BE49-F238E27FC236}">
                <a16:creationId xmlns:a16="http://schemas.microsoft.com/office/drawing/2014/main" id="{1F5277C3-8EAB-560D-0668-DD2FBB06B669}"/>
              </a:ext>
            </a:extLst>
          </p:cNvPr>
          <p:cNvSpPr txBox="1"/>
          <p:nvPr/>
        </p:nvSpPr>
        <p:spPr>
          <a:xfrm>
            <a:off x="6574536" y="804672"/>
            <a:ext cx="4764024" cy="369332"/>
          </a:xfrm>
          <a:prstGeom prst="rect">
            <a:avLst/>
          </a:prstGeom>
          <a:noFill/>
        </p:spPr>
        <p:txBody>
          <a:bodyPr wrap="square" rtlCol="0">
            <a:spAutoFit/>
          </a:bodyPr>
          <a:lstStyle/>
          <a:p>
            <a:r>
              <a:rPr lang="sv-SE"/>
              <a:t>Se </a:t>
            </a:r>
            <a:r>
              <a:rPr lang="sv-SE">
                <a:hlinkClick r:id="rId3"/>
              </a:rPr>
              <a:t>presentation från April-25 Förrådshantering</a:t>
            </a:r>
            <a:endParaRPr lang="sv-SE"/>
          </a:p>
        </p:txBody>
      </p:sp>
    </p:spTree>
    <p:extLst>
      <p:ext uri="{BB962C8B-B14F-4D97-AF65-F5344CB8AC3E}">
        <p14:creationId xmlns:p14="http://schemas.microsoft.com/office/powerpoint/2010/main" val="364738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78F380-741B-718F-E8E2-6D78BA59B15D}"/>
              </a:ext>
            </a:extLst>
          </p:cNvPr>
          <p:cNvSpPr>
            <a:spLocks noGrp="1"/>
          </p:cNvSpPr>
          <p:nvPr>
            <p:ph type="ctrTitle"/>
          </p:nvPr>
        </p:nvSpPr>
        <p:spPr>
          <a:xfrm>
            <a:off x="1524000" y="734596"/>
            <a:ext cx="9144000" cy="954915"/>
          </a:xfrm>
        </p:spPr>
        <p:txBody>
          <a:bodyPr/>
          <a:lstStyle/>
          <a:p>
            <a:pPr algn="l"/>
            <a:r>
              <a:rPr lang="sv-SE" sz="4400">
                <a:solidFill>
                  <a:schemeClr val="accent1"/>
                </a:solidFill>
              </a:rPr>
              <a:t>Smitta och smittspridning</a:t>
            </a:r>
          </a:p>
        </p:txBody>
      </p:sp>
      <p:sp>
        <p:nvSpPr>
          <p:cNvPr id="4" name="Platshållare för bildnummer 3">
            <a:extLst>
              <a:ext uri="{FF2B5EF4-FFF2-40B4-BE49-F238E27FC236}">
                <a16:creationId xmlns:a16="http://schemas.microsoft.com/office/drawing/2014/main" id="{BB9F32E3-530F-BBD8-737B-07738E2484B3}"/>
              </a:ext>
            </a:extLst>
          </p:cNvPr>
          <p:cNvSpPr>
            <a:spLocks noGrp="1"/>
          </p:cNvSpPr>
          <p:nvPr>
            <p:ph type="sldNum" sz="quarter" idx="12"/>
          </p:nvPr>
        </p:nvSpPr>
        <p:spPr/>
        <p:txBody>
          <a:bodyPr/>
          <a:lstStyle/>
          <a:p>
            <a:fld id="{75DCE13A-8D43-4C29-9B97-6962BB0D45F6}" type="slidenum">
              <a:rPr lang="sv-SE" smtClean="0"/>
              <a:t>12</a:t>
            </a:fld>
            <a:endParaRPr lang="sv-SE"/>
          </a:p>
        </p:txBody>
      </p:sp>
      <p:sp>
        <p:nvSpPr>
          <p:cNvPr id="5" name="textruta 4">
            <a:extLst>
              <a:ext uri="{FF2B5EF4-FFF2-40B4-BE49-F238E27FC236}">
                <a16:creationId xmlns:a16="http://schemas.microsoft.com/office/drawing/2014/main" id="{E89A9304-F1A6-5E0A-BE6B-CFE3004C32BD}"/>
              </a:ext>
            </a:extLst>
          </p:cNvPr>
          <p:cNvSpPr txBox="1"/>
          <p:nvPr/>
        </p:nvSpPr>
        <p:spPr>
          <a:xfrm>
            <a:off x="6501384" y="1822521"/>
            <a:ext cx="5157216" cy="369332"/>
          </a:xfrm>
          <a:prstGeom prst="rect">
            <a:avLst/>
          </a:prstGeom>
          <a:noFill/>
        </p:spPr>
        <p:txBody>
          <a:bodyPr wrap="square" rtlCol="0">
            <a:spAutoFit/>
          </a:bodyPr>
          <a:lstStyle/>
          <a:p>
            <a:r>
              <a:rPr lang="sv-SE"/>
              <a:t>Se </a:t>
            </a:r>
            <a:r>
              <a:rPr lang="sv-SE">
                <a:hlinkClick r:id="rId2"/>
              </a:rPr>
              <a:t>presentation från nov-24 Smitta- och smittvägar</a:t>
            </a:r>
            <a:endParaRPr lang="sv-SE"/>
          </a:p>
        </p:txBody>
      </p:sp>
      <p:pic>
        <p:nvPicPr>
          <p:cNvPr id="1026" name="Picture 2" descr="En bild som visar person, klädsel, tecknad serie, inomhus&#10;&#10;AI-genererat innehåll kan vara felaktigt.">
            <a:extLst>
              <a:ext uri="{FF2B5EF4-FFF2-40B4-BE49-F238E27FC236}">
                <a16:creationId xmlns:a16="http://schemas.microsoft.com/office/drawing/2014/main" id="{0C13EA40-67DD-9D2F-FEF1-BF1063EF3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666" y="2007187"/>
            <a:ext cx="4116134" cy="3384246"/>
          </a:xfrm>
          <a:prstGeom prst="rect">
            <a:avLst/>
          </a:prstGeom>
          <a:noFill/>
          <a:extLst>
            <a:ext uri="{909E8E84-426E-40DD-AFC4-6F175D3DCCD1}">
              <a14:hiddenFill xmlns:a14="http://schemas.microsoft.com/office/drawing/2010/main">
                <a:solidFill>
                  <a:srgbClr val="FFFFFF"/>
                </a:solidFill>
              </a14:hiddenFill>
            </a:ext>
          </a:extLst>
        </p:spPr>
      </p:pic>
      <p:sp>
        <p:nvSpPr>
          <p:cNvPr id="6" name="Underrubrik 2">
            <a:extLst>
              <a:ext uri="{FF2B5EF4-FFF2-40B4-BE49-F238E27FC236}">
                <a16:creationId xmlns:a16="http://schemas.microsoft.com/office/drawing/2014/main" id="{552A0DBE-2FF5-52EB-2C8B-15A921151E6A}"/>
              </a:ext>
            </a:extLst>
          </p:cNvPr>
          <p:cNvSpPr>
            <a:spLocks noGrp="1"/>
          </p:cNvSpPr>
          <p:nvPr>
            <p:ph type="subTitle" idx="1"/>
          </p:nvPr>
        </p:nvSpPr>
        <p:spPr>
          <a:xfrm>
            <a:off x="5632704" y="2574482"/>
            <a:ext cx="4544568" cy="1097413"/>
          </a:xfrm>
        </p:spPr>
        <p:txBody>
          <a:bodyPr>
            <a:noAutofit/>
          </a:bodyPr>
          <a:lstStyle/>
          <a:p>
            <a:pPr algn="l"/>
            <a:r>
              <a:rPr lang="sv-SE" b="1" i="0" u="none" strike="noStrike">
                <a:solidFill>
                  <a:srgbClr val="141F69"/>
                </a:solidFill>
                <a:effectLst/>
                <a:latin typeface="Source Sans Pro" panose="020B0503030403020204" pitchFamily="34" charset="0"/>
              </a:rPr>
              <a:t>Vem är bärare av smitta?</a:t>
            </a:r>
          </a:p>
          <a:p>
            <a:pPr algn="l"/>
            <a:r>
              <a:rPr lang="sv-SE" b="1">
                <a:solidFill>
                  <a:srgbClr val="141F69"/>
                </a:solidFill>
                <a:latin typeface="Source Sans Pro" panose="020B0503030403020204" pitchFamily="34" charset="0"/>
              </a:rPr>
              <a:t>Vilka smittor förekommer på er enhet?</a:t>
            </a:r>
          </a:p>
          <a:p>
            <a:pPr algn="l"/>
            <a:r>
              <a:rPr lang="sv-SE" b="1">
                <a:solidFill>
                  <a:srgbClr val="141F69"/>
                </a:solidFill>
                <a:latin typeface="Source Sans Pro" panose="020B0503030403020204" pitchFamily="34" charset="0"/>
              </a:rPr>
              <a:t>Informera om </a:t>
            </a:r>
            <a:r>
              <a:rPr lang="sv-SE" b="1" err="1">
                <a:solidFill>
                  <a:srgbClr val="141F69"/>
                </a:solidFill>
                <a:latin typeface="Source Sans Pro" panose="020B0503030403020204" pitchFamily="34" charset="0"/>
              </a:rPr>
              <a:t>smittamarkering</a:t>
            </a:r>
            <a:endParaRPr lang="sv-SE"/>
          </a:p>
        </p:txBody>
      </p:sp>
    </p:spTree>
    <p:extLst>
      <p:ext uri="{BB962C8B-B14F-4D97-AF65-F5344CB8AC3E}">
        <p14:creationId xmlns:p14="http://schemas.microsoft.com/office/powerpoint/2010/main" val="262623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4C54CE-2E69-FE7E-DCF2-CE861ECA17AA}"/>
              </a:ext>
            </a:extLst>
          </p:cNvPr>
          <p:cNvSpPr>
            <a:spLocks noGrp="1"/>
          </p:cNvSpPr>
          <p:nvPr>
            <p:ph type="title"/>
          </p:nvPr>
        </p:nvSpPr>
        <p:spPr>
          <a:xfrm>
            <a:off x="1217613" y="1219199"/>
            <a:ext cx="9753599" cy="882651"/>
          </a:xfrm>
        </p:spPr>
        <p:txBody>
          <a:bodyPr anchor="t">
            <a:normAutofit/>
          </a:bodyPr>
          <a:lstStyle/>
          <a:p>
            <a:r>
              <a:rPr lang="sv-SE">
                <a:solidFill>
                  <a:schemeClr val="tx2"/>
                </a:solidFill>
              </a:rPr>
              <a:t>Vårdhygienska rutiner </a:t>
            </a:r>
          </a:p>
        </p:txBody>
      </p:sp>
      <p:sp>
        <p:nvSpPr>
          <p:cNvPr id="3" name="Underrubrik 2">
            <a:extLst>
              <a:ext uri="{FF2B5EF4-FFF2-40B4-BE49-F238E27FC236}">
                <a16:creationId xmlns:a16="http://schemas.microsoft.com/office/drawing/2014/main" id="{842D85C2-2AFE-2B3D-3C3F-8012452E9091}"/>
              </a:ext>
            </a:extLst>
          </p:cNvPr>
          <p:cNvSpPr>
            <a:spLocks noGrp="1"/>
          </p:cNvSpPr>
          <p:nvPr>
            <p:ph sz="quarter" idx="13"/>
          </p:nvPr>
        </p:nvSpPr>
        <p:spPr>
          <a:xfrm>
            <a:off x="1217613" y="2101850"/>
            <a:ext cx="6342062" cy="3532187"/>
          </a:xfrm>
        </p:spPr>
        <p:txBody>
          <a:bodyPr>
            <a:normAutofit/>
          </a:bodyPr>
          <a:lstStyle/>
          <a:p>
            <a:r>
              <a:rPr lang="sv-SE" b="1">
                <a:solidFill>
                  <a:schemeClr val="tx2"/>
                </a:solidFill>
              </a:rPr>
              <a:t>Städ och desinfektionsschema vid smitta</a:t>
            </a:r>
          </a:p>
          <a:p>
            <a:r>
              <a:rPr lang="sv-SE" b="1">
                <a:solidFill>
                  <a:schemeClr val="tx2"/>
                </a:solidFill>
              </a:rPr>
              <a:t>Riskbedömning VRI o smittspridning</a:t>
            </a:r>
          </a:p>
          <a:p>
            <a:r>
              <a:rPr lang="sv-SE" b="1">
                <a:solidFill>
                  <a:schemeClr val="tx2"/>
                </a:solidFill>
              </a:rPr>
              <a:t>Hitta rutiner</a:t>
            </a:r>
          </a:p>
          <a:p>
            <a:r>
              <a:rPr lang="sv-SE" b="1">
                <a:solidFill>
                  <a:schemeClr val="tx2"/>
                </a:solidFill>
              </a:rPr>
              <a:t>När kontakta Vårdhygien?</a:t>
            </a:r>
          </a:p>
        </p:txBody>
      </p:sp>
      <p:pic>
        <p:nvPicPr>
          <p:cNvPr id="5" name="Bildobjekt 4">
            <a:extLst>
              <a:ext uri="{FF2B5EF4-FFF2-40B4-BE49-F238E27FC236}">
                <a16:creationId xmlns:a16="http://schemas.microsoft.com/office/drawing/2014/main" id="{6025C917-3BDC-5BC4-B2F8-783EA1E0017E}"/>
              </a:ext>
            </a:extLst>
          </p:cNvPr>
          <p:cNvPicPr>
            <a:picLocks noChangeAspect="1"/>
          </p:cNvPicPr>
          <p:nvPr/>
        </p:nvPicPr>
        <p:blipFill>
          <a:blip r:embed="rId2"/>
          <a:stretch>
            <a:fillRect/>
          </a:stretch>
        </p:blipFill>
        <p:spPr>
          <a:xfrm>
            <a:off x="8048626" y="2421511"/>
            <a:ext cx="2922588" cy="2892866"/>
          </a:xfrm>
          <a:prstGeom prst="rect">
            <a:avLst/>
          </a:prstGeom>
          <a:noFill/>
        </p:spPr>
      </p:pic>
      <p:sp>
        <p:nvSpPr>
          <p:cNvPr id="4" name="Platshållare för bildnummer 3">
            <a:extLst>
              <a:ext uri="{FF2B5EF4-FFF2-40B4-BE49-F238E27FC236}">
                <a16:creationId xmlns:a16="http://schemas.microsoft.com/office/drawing/2014/main" id="{C3CF9385-0343-ED83-9E50-A6FFB784F576}"/>
              </a:ext>
            </a:extLst>
          </p:cNvPr>
          <p:cNvSpPr>
            <a:spLocks noGrp="1"/>
          </p:cNvSpPr>
          <p:nvPr>
            <p:ph type="sldNum" sz="quarter" idx="15"/>
          </p:nvPr>
        </p:nvSpPr>
        <p:spPr>
          <a:xfrm>
            <a:off x="8208963" y="0"/>
            <a:ext cx="2756630" cy="1212054"/>
          </a:xfrm>
        </p:spPr>
        <p:txBody>
          <a:bodyPr anchor="ctr">
            <a:normAutofit/>
          </a:bodyPr>
          <a:lstStyle/>
          <a:p>
            <a:pPr>
              <a:spcAft>
                <a:spcPts val="600"/>
              </a:spcAft>
            </a:pPr>
            <a:fld id="{75DCE13A-8D43-4C29-9B97-6962BB0D45F6}" type="slidenum">
              <a:rPr lang="sv-SE" smtClean="0"/>
              <a:pPr>
                <a:spcAft>
                  <a:spcPts val="600"/>
                </a:spcAft>
              </a:pPr>
              <a:t>13</a:t>
            </a:fld>
            <a:endParaRPr lang="sv-SE"/>
          </a:p>
        </p:txBody>
      </p:sp>
    </p:spTree>
    <p:extLst>
      <p:ext uri="{BB962C8B-B14F-4D97-AF65-F5344CB8AC3E}">
        <p14:creationId xmlns:p14="http://schemas.microsoft.com/office/powerpoint/2010/main" val="383441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5B279-957C-F2E3-2036-AA5A084416AB}"/>
              </a:ext>
            </a:extLst>
          </p:cNvPr>
          <p:cNvSpPr>
            <a:spLocks noGrp="1"/>
          </p:cNvSpPr>
          <p:nvPr>
            <p:ph type="title"/>
          </p:nvPr>
        </p:nvSpPr>
        <p:spPr>
          <a:xfrm>
            <a:off x="1217613" y="1219200"/>
            <a:ext cx="9753599" cy="877887"/>
          </a:xfrm>
        </p:spPr>
        <p:txBody>
          <a:bodyPr anchor="t">
            <a:normAutofit/>
          </a:bodyPr>
          <a:lstStyle/>
          <a:p>
            <a:r>
              <a:rPr lang="sv-SE" err="1">
                <a:solidFill>
                  <a:schemeClr val="tx2"/>
                </a:solidFill>
              </a:rPr>
              <a:t>Vårdhygiens</a:t>
            </a:r>
            <a:r>
              <a:rPr lang="sv-SE">
                <a:solidFill>
                  <a:schemeClr val="tx2"/>
                </a:solidFill>
              </a:rPr>
              <a:t> hemsida</a:t>
            </a:r>
          </a:p>
        </p:txBody>
      </p:sp>
      <p:sp>
        <p:nvSpPr>
          <p:cNvPr id="9" name="Slide Number Placeholder 3">
            <a:extLst>
              <a:ext uri="{FF2B5EF4-FFF2-40B4-BE49-F238E27FC236}">
                <a16:creationId xmlns:a16="http://schemas.microsoft.com/office/drawing/2014/main" id="{EB8F45E5-0783-5A9A-03BB-A32C3ED1B8A7}"/>
              </a:ext>
            </a:extLst>
          </p:cNvPr>
          <p:cNvSpPr>
            <a:spLocks noGrp="1"/>
          </p:cNvSpPr>
          <p:nvPr>
            <p:ph type="sldNum" sz="quarter" idx="14"/>
          </p:nvPr>
        </p:nvSpPr>
        <p:spPr>
          <a:xfrm>
            <a:off x="8208963" y="0"/>
            <a:ext cx="2756630" cy="1212054"/>
          </a:xfrm>
        </p:spPr>
        <p:txBody>
          <a:bodyPr anchor="ctr">
            <a:normAutofit/>
          </a:bodyPr>
          <a:lstStyle/>
          <a:p>
            <a:pPr>
              <a:spcAft>
                <a:spcPts val="600"/>
              </a:spcAft>
            </a:pPr>
            <a:fld id="{77247564-E29A-4039-A521-FA633551344B}" type="slidenum">
              <a:rPr lang="sv-SE" smtClean="0"/>
              <a:pPr>
                <a:spcAft>
                  <a:spcPts val="600"/>
                </a:spcAft>
              </a:pPr>
              <a:t>14</a:t>
            </a:fld>
            <a:endParaRPr lang="sv-SE"/>
          </a:p>
        </p:txBody>
      </p:sp>
      <p:graphicFrame>
        <p:nvGraphicFramePr>
          <p:cNvPr id="6" name="Content Placeholder 2">
            <a:extLst>
              <a:ext uri="{FF2B5EF4-FFF2-40B4-BE49-F238E27FC236}">
                <a16:creationId xmlns:a16="http://schemas.microsoft.com/office/drawing/2014/main" id="{E21C323E-8FBA-62F7-BA7B-F864389602E7}"/>
              </a:ext>
            </a:extLst>
          </p:cNvPr>
          <p:cNvGraphicFramePr>
            <a:graphicFrameLocks noGrp="1"/>
          </p:cNvGraphicFramePr>
          <p:nvPr>
            <p:ph sz="quarter" idx="13"/>
            <p:extLst>
              <p:ext uri="{D42A27DB-BD31-4B8C-83A1-F6EECF244321}">
                <p14:modId xmlns:p14="http://schemas.microsoft.com/office/powerpoint/2010/main" val="4015308274"/>
              </p:ext>
            </p:extLst>
          </p:nvPr>
        </p:nvGraphicFramePr>
        <p:xfrm>
          <a:off x="407368" y="1916832"/>
          <a:ext cx="5400600"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Bildobjekt 7">
            <a:extLst>
              <a:ext uri="{FF2B5EF4-FFF2-40B4-BE49-F238E27FC236}">
                <a16:creationId xmlns:a16="http://schemas.microsoft.com/office/drawing/2014/main" id="{E66F24AE-50E1-C9D4-429A-1372FF0D1556}"/>
              </a:ext>
            </a:extLst>
          </p:cNvPr>
          <p:cNvPicPr>
            <a:picLocks noChangeAspect="1"/>
          </p:cNvPicPr>
          <p:nvPr/>
        </p:nvPicPr>
        <p:blipFill>
          <a:blip r:embed="rId7"/>
          <a:srcRect l="3341" r="47585" b="8657"/>
          <a:stretch/>
        </p:blipFill>
        <p:spPr>
          <a:xfrm>
            <a:off x="5927552" y="2104232"/>
            <a:ext cx="5647579" cy="3153567"/>
          </a:xfrm>
          <a:prstGeom prst="rect">
            <a:avLst/>
          </a:prstGeom>
        </p:spPr>
      </p:pic>
    </p:spTree>
    <p:extLst>
      <p:ext uri="{BB962C8B-B14F-4D97-AF65-F5344CB8AC3E}">
        <p14:creationId xmlns:p14="http://schemas.microsoft.com/office/powerpoint/2010/main" val="260880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F0582088-F01B-1248-0442-1128F2B8B71F}"/>
              </a:ext>
            </a:extLst>
          </p:cNvPr>
          <p:cNvSpPr txBox="1"/>
          <p:nvPr/>
        </p:nvSpPr>
        <p:spPr>
          <a:xfrm>
            <a:off x="1217613" y="2111375"/>
            <a:ext cx="4386262" cy="3522663"/>
          </a:xfrm>
          <a:prstGeom prst="rect">
            <a:avLst/>
          </a:prstGeom>
        </p:spPr>
        <p:txBody>
          <a:bodyPr vert="horz" lIns="0" tIns="0" rIns="0" bIns="0" rtlCol="0">
            <a:normAutofit/>
          </a:bodyPr>
          <a:lstStyle/>
          <a:p>
            <a:pPr marL="228600" indent="-228600">
              <a:lnSpc>
                <a:spcPct val="120000"/>
              </a:lnSpc>
              <a:spcBef>
                <a:spcPts val="1000"/>
              </a:spcBef>
              <a:buFont typeface="Arial" panose="020B0604020202020204" pitchFamily="34" charset="0"/>
              <a:buChar char="•"/>
            </a:pPr>
            <a:r>
              <a:rPr lang="sv-SE" sz="2800"/>
              <a:t>Arbetskläder utomhus? </a:t>
            </a:r>
          </a:p>
          <a:p>
            <a:pPr marL="228600" indent="-228600">
              <a:lnSpc>
                <a:spcPct val="120000"/>
              </a:lnSpc>
              <a:spcBef>
                <a:spcPts val="1000"/>
              </a:spcBef>
              <a:buFont typeface="Arial" panose="020B0604020202020204" pitchFamily="34" charset="0"/>
              <a:buChar char="•"/>
            </a:pPr>
            <a:r>
              <a:rPr lang="sv-SE" sz="2800"/>
              <a:t>Riskbedömning, lite beroende på vilken enhet/</a:t>
            </a:r>
            <a:r>
              <a:rPr lang="sv-SE" sz="2800" err="1"/>
              <a:t>avd</a:t>
            </a:r>
            <a:r>
              <a:rPr lang="sv-SE" sz="2800"/>
              <a:t> man jobbar</a:t>
            </a:r>
          </a:p>
        </p:txBody>
      </p:sp>
      <p:pic>
        <p:nvPicPr>
          <p:cNvPr id="3" name="Bildobjekt 2">
            <a:extLst>
              <a:ext uri="{FF2B5EF4-FFF2-40B4-BE49-F238E27FC236}">
                <a16:creationId xmlns:a16="http://schemas.microsoft.com/office/drawing/2014/main" id="{992EC09E-51CD-E1D8-4871-03F9EFB91522}"/>
              </a:ext>
            </a:extLst>
          </p:cNvPr>
          <p:cNvPicPr>
            <a:picLocks noChangeAspect="1"/>
          </p:cNvPicPr>
          <p:nvPr/>
        </p:nvPicPr>
        <p:blipFill>
          <a:blip r:embed="rId3"/>
          <a:srcRect l="9878" r="7005" b="-4"/>
          <a:stretch/>
        </p:blipFill>
        <p:spPr>
          <a:xfrm>
            <a:off x="6581775" y="2111375"/>
            <a:ext cx="4386263" cy="3522663"/>
          </a:xfrm>
          <a:prstGeom prst="rect">
            <a:avLst/>
          </a:prstGeom>
          <a:noFill/>
        </p:spPr>
      </p:pic>
      <p:sp>
        <p:nvSpPr>
          <p:cNvPr id="2" name="Rubrik 1">
            <a:extLst>
              <a:ext uri="{FF2B5EF4-FFF2-40B4-BE49-F238E27FC236}">
                <a16:creationId xmlns:a16="http://schemas.microsoft.com/office/drawing/2014/main" id="{DBF73201-B204-EAEE-5638-366FFC9EA00D}"/>
              </a:ext>
            </a:extLst>
          </p:cNvPr>
          <p:cNvSpPr>
            <a:spLocks noGrp="1"/>
          </p:cNvSpPr>
          <p:nvPr>
            <p:ph type="title"/>
          </p:nvPr>
        </p:nvSpPr>
        <p:spPr>
          <a:xfrm>
            <a:off x="1217613" y="1219200"/>
            <a:ext cx="9753599" cy="877887"/>
          </a:xfrm>
        </p:spPr>
        <p:txBody>
          <a:bodyPr vert="horz" lIns="0" tIns="0" rIns="0" bIns="0" rtlCol="0" anchor="t">
            <a:normAutofit/>
          </a:bodyPr>
          <a:lstStyle/>
          <a:p>
            <a:r>
              <a:rPr lang="sv-SE" b="1" kern="1200" spc="-100" baseline="0">
                <a:solidFill>
                  <a:schemeClr val="tx2"/>
                </a:solidFill>
                <a:latin typeface="+mj-lt"/>
                <a:ea typeface="+mj-ea"/>
                <a:cs typeface="+mj-cs"/>
              </a:rPr>
              <a:t>Att tänka på inför sommaren!</a:t>
            </a:r>
          </a:p>
        </p:txBody>
      </p:sp>
      <p:sp>
        <p:nvSpPr>
          <p:cNvPr id="4" name="Platshållare för bildnummer 3">
            <a:extLst>
              <a:ext uri="{FF2B5EF4-FFF2-40B4-BE49-F238E27FC236}">
                <a16:creationId xmlns:a16="http://schemas.microsoft.com/office/drawing/2014/main" id="{C3C50DA4-2FC4-6FC3-9E55-4E64CB1E0B47}"/>
              </a:ext>
            </a:extLst>
          </p:cNvPr>
          <p:cNvSpPr>
            <a:spLocks noGrp="1"/>
          </p:cNvSpPr>
          <p:nvPr>
            <p:ph type="sldNum" sz="quarter" idx="15"/>
          </p:nvPr>
        </p:nvSpPr>
        <p:spPr>
          <a:xfrm>
            <a:off x="8208963" y="0"/>
            <a:ext cx="2756630" cy="1212054"/>
          </a:xfrm>
        </p:spPr>
        <p:txBody>
          <a:bodyPr vert="horz" lIns="0" tIns="0" rIns="0" bIns="0" rtlCol="0" anchor="ctr">
            <a:normAutofit/>
          </a:bodyPr>
          <a:lstStyle/>
          <a:p>
            <a:pPr>
              <a:spcAft>
                <a:spcPts val="600"/>
              </a:spcAft>
            </a:pPr>
            <a:fld id="{75DCE13A-8D43-4C29-9B97-6962BB0D45F6}" type="slidenum">
              <a:rPr lang="sv-SE" smtClean="0"/>
              <a:pPr>
                <a:spcAft>
                  <a:spcPts val="600"/>
                </a:spcAft>
              </a:pPr>
              <a:t>15</a:t>
            </a:fld>
            <a:endParaRPr lang="sv-SE"/>
          </a:p>
        </p:txBody>
      </p:sp>
    </p:spTree>
    <p:extLst>
      <p:ext uri="{BB962C8B-B14F-4D97-AF65-F5344CB8AC3E}">
        <p14:creationId xmlns:p14="http://schemas.microsoft.com/office/powerpoint/2010/main" val="235560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6CAA29-D123-D962-3761-C467C5D55B39}"/>
              </a:ext>
            </a:extLst>
          </p:cNvPr>
          <p:cNvSpPr>
            <a:spLocks noGrp="1"/>
          </p:cNvSpPr>
          <p:nvPr>
            <p:ph type="ctrTitle"/>
          </p:nvPr>
        </p:nvSpPr>
        <p:spPr>
          <a:xfrm>
            <a:off x="453934" y="148997"/>
            <a:ext cx="8672286" cy="1537841"/>
          </a:xfrm>
        </p:spPr>
        <p:txBody>
          <a:bodyPr anchor="ctr">
            <a:normAutofit/>
          </a:bodyPr>
          <a:lstStyle/>
          <a:p>
            <a:r>
              <a:rPr lang="sv-SE" sz="4400">
                <a:solidFill>
                  <a:schemeClr val="accent1"/>
                </a:solidFill>
              </a:rPr>
              <a:t>Värmebölja</a:t>
            </a:r>
          </a:p>
        </p:txBody>
      </p:sp>
      <p:sp>
        <p:nvSpPr>
          <p:cNvPr id="5" name="textruta 4">
            <a:extLst>
              <a:ext uri="{FF2B5EF4-FFF2-40B4-BE49-F238E27FC236}">
                <a16:creationId xmlns:a16="http://schemas.microsoft.com/office/drawing/2014/main" id="{0E825AAF-3CAB-9EB0-EDC5-27DA63F367F1}"/>
              </a:ext>
            </a:extLst>
          </p:cNvPr>
          <p:cNvSpPr txBox="1"/>
          <p:nvPr/>
        </p:nvSpPr>
        <p:spPr>
          <a:xfrm>
            <a:off x="1127804" y="1686838"/>
            <a:ext cx="7440123" cy="3431709"/>
          </a:xfrm>
          <a:prstGeom prst="rect">
            <a:avLst/>
          </a:prstGeom>
          <a:noFill/>
        </p:spPr>
        <p:txBody>
          <a:bodyPr wrap="square">
            <a:spAutoFit/>
          </a:bodyPr>
          <a:lstStyle/>
          <a:p>
            <a:pPr algn="l">
              <a:lnSpc>
                <a:spcPct val="150000"/>
              </a:lnSpc>
            </a:pPr>
            <a:r>
              <a:rPr lang="sv-SE" sz="2400" b="1">
                <a:solidFill>
                  <a:schemeClr val="tx2"/>
                </a:solidFill>
                <a:latin typeface="+mj-lt"/>
              </a:rPr>
              <a:t>Här hittar du mer information och råd för hantering av en värmebölja: </a:t>
            </a:r>
          </a:p>
          <a:p>
            <a:pPr algn="l">
              <a:lnSpc>
                <a:spcPct val="150000"/>
              </a:lnSpc>
            </a:pPr>
            <a:r>
              <a:rPr lang="sv-SE" sz="2400">
                <a:hlinkClick r:id="rId3"/>
              </a:rPr>
              <a:t>Förbereda och hantera värmebölja – Insidan</a:t>
            </a:r>
            <a:endParaRPr lang="sv-SE" sz="2400"/>
          </a:p>
          <a:p>
            <a:pPr algn="l">
              <a:lnSpc>
                <a:spcPct val="150000"/>
              </a:lnSpc>
            </a:pPr>
            <a:endParaRPr lang="sv-SE"/>
          </a:p>
          <a:p>
            <a:r>
              <a:rPr lang="sv-SE" sz="2800"/>
              <a:t>Tänk på att:</a:t>
            </a:r>
          </a:p>
          <a:p>
            <a:pPr marL="285750" indent="-285750">
              <a:buFont typeface="Arial" panose="020B0604020202020204" pitchFamily="34" charset="0"/>
              <a:buChar char="•"/>
            </a:pPr>
            <a:r>
              <a:rPr lang="sv-SE"/>
              <a:t>Sterilt gods påverkas av hög luftfuktighet och temperatur</a:t>
            </a:r>
          </a:p>
          <a:p>
            <a:pPr marL="285750" indent="-285750">
              <a:buFont typeface="Arial" panose="020B0604020202020204" pitchFamily="34" charset="0"/>
              <a:buChar char="•"/>
            </a:pPr>
            <a:r>
              <a:rPr lang="sv-SE"/>
              <a:t>Fläktar kan orsaka smittspridning</a:t>
            </a:r>
          </a:p>
          <a:p>
            <a:endParaRPr lang="sv-SE"/>
          </a:p>
        </p:txBody>
      </p:sp>
      <p:pic>
        <p:nvPicPr>
          <p:cNvPr id="3" name="Bildobjekt 2">
            <a:extLst>
              <a:ext uri="{FF2B5EF4-FFF2-40B4-BE49-F238E27FC236}">
                <a16:creationId xmlns:a16="http://schemas.microsoft.com/office/drawing/2014/main" id="{F1813B84-E91E-0C4F-C5F1-79FC13277711}"/>
              </a:ext>
            </a:extLst>
          </p:cNvPr>
          <p:cNvPicPr>
            <a:picLocks noChangeAspect="1"/>
          </p:cNvPicPr>
          <p:nvPr/>
        </p:nvPicPr>
        <p:blipFill>
          <a:blip r:embed="rId4"/>
          <a:stretch>
            <a:fillRect/>
          </a:stretch>
        </p:blipFill>
        <p:spPr>
          <a:xfrm>
            <a:off x="8690066" y="1735666"/>
            <a:ext cx="3048000" cy="3386667"/>
          </a:xfrm>
          <a:prstGeom prst="rect">
            <a:avLst/>
          </a:prstGeom>
        </p:spPr>
      </p:pic>
    </p:spTree>
    <p:extLst>
      <p:ext uri="{BB962C8B-B14F-4D97-AF65-F5344CB8AC3E}">
        <p14:creationId xmlns:p14="http://schemas.microsoft.com/office/powerpoint/2010/main" val="192998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E3496-C39C-EA69-7619-7E7284891E1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7742433-86BE-FD30-DB2C-5583F125CB6D}"/>
              </a:ext>
            </a:extLst>
          </p:cNvPr>
          <p:cNvSpPr>
            <a:spLocks noGrp="1"/>
          </p:cNvSpPr>
          <p:nvPr>
            <p:ph type="title"/>
          </p:nvPr>
        </p:nvSpPr>
        <p:spPr>
          <a:xfrm>
            <a:off x="1217613" y="1219199"/>
            <a:ext cx="9753599" cy="882651"/>
          </a:xfrm>
        </p:spPr>
        <p:txBody>
          <a:bodyPr anchor="t">
            <a:normAutofit/>
          </a:bodyPr>
          <a:lstStyle/>
          <a:p>
            <a:r>
              <a:rPr lang="sv-SE">
                <a:solidFill>
                  <a:schemeClr val="tx2"/>
                </a:solidFill>
              </a:rPr>
              <a:t>Följsamhetsmätningar till BHK!</a:t>
            </a:r>
          </a:p>
        </p:txBody>
      </p:sp>
      <p:pic>
        <p:nvPicPr>
          <p:cNvPr id="2050" name="Picture 2">
            <a:extLst>
              <a:ext uri="{FF2B5EF4-FFF2-40B4-BE49-F238E27FC236}">
                <a16:creationId xmlns:a16="http://schemas.microsoft.com/office/drawing/2014/main" id="{D511C4AE-1562-1581-7CA4-CC1D140B8F5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17613" y="2298282"/>
            <a:ext cx="6342062" cy="3139322"/>
          </a:xfrm>
          <a:prstGeom prst="rect">
            <a:avLst/>
          </a:prstGeom>
          <a:solidFill>
            <a:srgbClr val="FFFFFF"/>
          </a:solidFill>
        </p:spPr>
      </p:pic>
      <p:sp>
        <p:nvSpPr>
          <p:cNvPr id="3" name="Underrubrik 2">
            <a:extLst>
              <a:ext uri="{FF2B5EF4-FFF2-40B4-BE49-F238E27FC236}">
                <a16:creationId xmlns:a16="http://schemas.microsoft.com/office/drawing/2014/main" id="{ECA04F16-835A-B8FA-0C93-04EC18F1CBBC}"/>
              </a:ext>
            </a:extLst>
          </p:cNvPr>
          <p:cNvSpPr>
            <a:spLocks noGrp="1"/>
          </p:cNvSpPr>
          <p:nvPr>
            <p:ph sz="quarter" idx="14"/>
          </p:nvPr>
        </p:nvSpPr>
        <p:spPr>
          <a:xfrm>
            <a:off x="8048626" y="2724912"/>
            <a:ext cx="3811142" cy="2909126"/>
          </a:xfrm>
        </p:spPr>
        <p:txBody>
          <a:bodyPr>
            <a:normAutofit/>
          </a:bodyPr>
          <a:lstStyle/>
          <a:p>
            <a:pPr marL="0" marR="0">
              <a:lnSpc>
                <a:spcPct val="110000"/>
              </a:lnSpc>
              <a:buNone/>
            </a:pPr>
            <a:r>
              <a:rPr lang="sv-SE">
                <a:effectLst/>
              </a:rPr>
              <a:t>BHK-siffror- Hur kan vi bibehålla följsamheten under sommaren?</a:t>
            </a:r>
          </a:p>
          <a:p>
            <a:pPr marL="0" marR="0">
              <a:lnSpc>
                <a:spcPct val="110000"/>
              </a:lnSpc>
            </a:pPr>
            <a:r>
              <a:rPr lang="sv-SE">
                <a:effectLst/>
              </a:rPr>
              <a:t>Hur utföra mätningar under Juni/Juli/aug?</a:t>
            </a:r>
          </a:p>
          <a:p>
            <a:pPr>
              <a:lnSpc>
                <a:spcPct val="110000"/>
              </a:lnSpc>
            </a:pPr>
            <a:endParaRPr lang="sv-SE"/>
          </a:p>
        </p:txBody>
      </p:sp>
      <p:sp>
        <p:nvSpPr>
          <p:cNvPr id="4" name="Platshållare för bildnummer 3">
            <a:extLst>
              <a:ext uri="{FF2B5EF4-FFF2-40B4-BE49-F238E27FC236}">
                <a16:creationId xmlns:a16="http://schemas.microsoft.com/office/drawing/2014/main" id="{6F448D07-A9C3-C7F9-6A68-2AEA2692FF18}"/>
              </a:ext>
            </a:extLst>
          </p:cNvPr>
          <p:cNvSpPr>
            <a:spLocks noGrp="1"/>
          </p:cNvSpPr>
          <p:nvPr>
            <p:ph type="sldNum" sz="quarter" idx="15"/>
          </p:nvPr>
        </p:nvSpPr>
        <p:spPr>
          <a:xfrm>
            <a:off x="8208963" y="0"/>
            <a:ext cx="2756630" cy="1212054"/>
          </a:xfrm>
        </p:spPr>
        <p:txBody>
          <a:bodyPr anchor="ctr">
            <a:normAutofit/>
          </a:bodyPr>
          <a:lstStyle/>
          <a:p>
            <a:pPr>
              <a:spcAft>
                <a:spcPts val="600"/>
              </a:spcAft>
            </a:pPr>
            <a:fld id="{75DCE13A-8D43-4C29-9B97-6962BB0D45F6}" type="slidenum">
              <a:rPr lang="sv-SE" smtClean="0"/>
              <a:pPr>
                <a:spcAft>
                  <a:spcPts val="600"/>
                </a:spcAft>
              </a:pPr>
              <a:t>17</a:t>
            </a:fld>
            <a:endParaRPr lang="sv-SE"/>
          </a:p>
        </p:txBody>
      </p:sp>
    </p:spTree>
    <p:extLst>
      <p:ext uri="{BB962C8B-B14F-4D97-AF65-F5344CB8AC3E}">
        <p14:creationId xmlns:p14="http://schemas.microsoft.com/office/powerpoint/2010/main" val="262989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217613" y="1219200"/>
            <a:ext cx="9753599" cy="877887"/>
          </a:xfrm>
        </p:spPr>
        <p:txBody>
          <a:bodyPr vert="horz" lIns="91440" tIns="45720" rIns="91440" bIns="45720" rtlCol="0" anchor="t">
            <a:normAutofit/>
          </a:bodyPr>
          <a:lstStyle/>
          <a:p>
            <a:r>
              <a:rPr lang="sv-SE">
                <a:solidFill>
                  <a:schemeClr val="tx2"/>
                </a:solidFill>
              </a:rPr>
              <a:t>Forum framåt </a:t>
            </a:r>
          </a:p>
        </p:txBody>
      </p:sp>
      <p:sp>
        <p:nvSpPr>
          <p:cNvPr id="2" name="Platshållare för innehåll 1"/>
          <p:cNvSpPr>
            <a:spLocks noGrp="1"/>
          </p:cNvSpPr>
          <p:nvPr>
            <p:ph sz="half" idx="1"/>
          </p:nvPr>
        </p:nvSpPr>
        <p:spPr>
          <a:xfrm>
            <a:off x="838200" y="1825625"/>
            <a:ext cx="5181600" cy="4351338"/>
          </a:xfrm>
        </p:spPr>
        <p:txBody>
          <a:bodyPr vert="horz" lIns="91440" tIns="45720" rIns="91440" bIns="45720" rtlCol="0">
            <a:normAutofit/>
          </a:bodyPr>
          <a:lstStyle/>
          <a:p>
            <a:pPr marL="0" indent="0">
              <a:buNone/>
            </a:pPr>
            <a:r>
              <a:rPr lang="sv-SE" sz="3200" b="1">
                <a:solidFill>
                  <a:schemeClr val="tx2"/>
                </a:solidFill>
              </a:rPr>
              <a:t>Hösten 2025</a:t>
            </a:r>
          </a:p>
          <a:p>
            <a:pPr marL="0" indent="0">
              <a:buNone/>
            </a:pPr>
            <a:r>
              <a:rPr lang="sv-SE" b="1">
                <a:solidFill>
                  <a:schemeClr val="tx2"/>
                </a:solidFill>
              </a:rPr>
              <a:t>Via teams och på plats?</a:t>
            </a:r>
          </a:p>
          <a:p>
            <a:pPr marL="0" indent="0">
              <a:buNone/>
            </a:pPr>
            <a:r>
              <a:rPr lang="sv-SE" b="1">
                <a:solidFill>
                  <a:schemeClr val="tx2"/>
                </a:solidFill>
              </a:rPr>
              <a:t>Ämnen- önskemål?</a:t>
            </a:r>
          </a:p>
        </p:txBody>
      </p:sp>
      <p:pic>
        <p:nvPicPr>
          <p:cNvPr id="6" name="Bildobjekt 5">
            <a:extLst>
              <a:ext uri="{FF2B5EF4-FFF2-40B4-BE49-F238E27FC236}">
                <a16:creationId xmlns:a16="http://schemas.microsoft.com/office/drawing/2014/main" id="{C109D2EB-54E5-CAD5-D726-0F8723927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058194"/>
            <a:ext cx="5181600" cy="3886200"/>
          </a:xfrm>
          <a:prstGeom prst="rect">
            <a:avLst/>
          </a:prstGeom>
          <a:ln>
            <a:noFill/>
          </a:ln>
          <a:effectLst>
            <a:softEdge rad="112500"/>
          </a:effectLst>
        </p:spPr>
      </p:pic>
      <p:sp>
        <p:nvSpPr>
          <p:cNvPr id="4" name="Platshållare för bildnummer 3"/>
          <p:cNvSpPr>
            <a:spLocks noGrp="1"/>
          </p:cNvSpPr>
          <p:nvPr>
            <p:ph type="sldNum" sz="quarter" idx="12"/>
          </p:nvPr>
        </p:nvSpPr>
        <p:spPr>
          <a:xfrm>
            <a:off x="8208963" y="0"/>
            <a:ext cx="2756630" cy="1212054"/>
          </a:xfrm>
        </p:spPr>
        <p:txBody>
          <a:bodyPr vert="horz" lIns="91440" tIns="45720" rIns="91440" bIns="45720" rtlCol="0" anchor="ctr">
            <a:normAutofit/>
          </a:bodyPr>
          <a:lstStyle/>
          <a:p>
            <a:pPr marL="0" marR="0" lvl="0" indent="0" defTabSz="914400" rtl="0" eaLnBrk="1" fontAlgn="auto" latinLnBrk="0" hangingPunct="1">
              <a:spcBef>
                <a:spcPts val="0"/>
              </a:spcBef>
              <a:spcAft>
                <a:spcPts val="600"/>
              </a:spcAft>
              <a:buClrTx/>
              <a:buSzTx/>
              <a:buFontTx/>
              <a:buNone/>
              <a:tabLst/>
              <a:defRPr/>
            </a:pPr>
            <a:fld id="{77247564-E29A-4039-A521-FA633551344B}"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18</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96792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1A24C5-3D68-C987-C5D0-0AF1D1DCF6D9}"/>
              </a:ext>
            </a:extLst>
          </p:cNvPr>
          <p:cNvSpPr>
            <a:spLocks noGrp="1"/>
          </p:cNvSpPr>
          <p:nvPr>
            <p:ph type="title"/>
          </p:nvPr>
        </p:nvSpPr>
        <p:spPr>
          <a:xfrm>
            <a:off x="1217613" y="1219200"/>
            <a:ext cx="9753599" cy="877887"/>
          </a:xfrm>
        </p:spPr>
        <p:txBody>
          <a:bodyPr anchor="t">
            <a:normAutofit fontScale="90000"/>
          </a:bodyPr>
          <a:lstStyle/>
          <a:p>
            <a:r>
              <a:rPr lang="sv-SE">
                <a:solidFill>
                  <a:schemeClr val="tx2"/>
                </a:solidFill>
              </a:rPr>
              <a:t>Tack för visat intresse!</a:t>
            </a:r>
            <a:br>
              <a:rPr lang="sv-SE"/>
            </a:br>
            <a:endParaRPr lang="sv-SE"/>
          </a:p>
        </p:txBody>
      </p:sp>
      <p:sp>
        <p:nvSpPr>
          <p:cNvPr id="3" name="Platshållare för innehåll 2">
            <a:extLst>
              <a:ext uri="{FF2B5EF4-FFF2-40B4-BE49-F238E27FC236}">
                <a16:creationId xmlns:a16="http://schemas.microsoft.com/office/drawing/2014/main" id="{888140FE-F184-7DDA-1507-2672FFCFBBEB}"/>
              </a:ext>
            </a:extLst>
          </p:cNvPr>
          <p:cNvSpPr>
            <a:spLocks noGrp="1"/>
          </p:cNvSpPr>
          <p:nvPr>
            <p:ph sz="half" idx="1"/>
          </p:nvPr>
        </p:nvSpPr>
        <p:spPr>
          <a:xfrm>
            <a:off x="838200" y="1825625"/>
            <a:ext cx="5181600" cy="4351338"/>
          </a:xfrm>
        </p:spPr>
        <p:txBody>
          <a:bodyPr vert="horz" lIns="91440" tIns="45720" rIns="91440" bIns="45720" rtlCol="0">
            <a:normAutofit/>
          </a:bodyPr>
          <a:lstStyle/>
          <a:p>
            <a:pPr marL="0" indent="0">
              <a:buNone/>
            </a:pPr>
            <a:endParaRPr lang="sv-SE"/>
          </a:p>
          <a:p>
            <a:pPr marL="0" indent="0">
              <a:buNone/>
            </a:pPr>
            <a:r>
              <a:rPr lang="sv-SE" b="1">
                <a:solidFill>
                  <a:schemeClr val="tx2"/>
                </a:solidFill>
              </a:rPr>
              <a:t>Och kom ihåg </a:t>
            </a:r>
          </a:p>
        </p:txBody>
      </p:sp>
      <p:pic>
        <p:nvPicPr>
          <p:cNvPr id="6" name="Bildobjekt 5">
            <a:extLst>
              <a:ext uri="{FF2B5EF4-FFF2-40B4-BE49-F238E27FC236}">
                <a16:creationId xmlns:a16="http://schemas.microsoft.com/office/drawing/2014/main" id="{72BCEED6-54C8-0538-9B1C-211AF7613287}"/>
              </a:ext>
            </a:extLst>
          </p:cNvPr>
          <p:cNvPicPr>
            <a:picLocks noChangeAspect="1"/>
          </p:cNvPicPr>
          <p:nvPr/>
        </p:nvPicPr>
        <p:blipFill>
          <a:blip r:embed="rId3"/>
          <a:stretch>
            <a:fillRect/>
          </a:stretch>
        </p:blipFill>
        <p:spPr>
          <a:xfrm>
            <a:off x="6172200" y="2051717"/>
            <a:ext cx="5181600" cy="3899154"/>
          </a:xfrm>
          <a:prstGeom prst="rect">
            <a:avLst/>
          </a:prstGeom>
          <a:noFill/>
        </p:spPr>
      </p:pic>
      <p:sp>
        <p:nvSpPr>
          <p:cNvPr id="4" name="Platshållare för bildnummer 3">
            <a:extLst>
              <a:ext uri="{FF2B5EF4-FFF2-40B4-BE49-F238E27FC236}">
                <a16:creationId xmlns:a16="http://schemas.microsoft.com/office/drawing/2014/main" id="{C91C65A2-2537-B38F-911F-18061778FA6D}"/>
              </a:ext>
            </a:extLst>
          </p:cNvPr>
          <p:cNvSpPr>
            <a:spLocks noGrp="1"/>
          </p:cNvSpPr>
          <p:nvPr>
            <p:ph type="sldNum" sz="quarter" idx="12"/>
          </p:nvPr>
        </p:nvSpPr>
        <p:spPr>
          <a:xfrm>
            <a:off x="8208963" y="0"/>
            <a:ext cx="2756630" cy="1212054"/>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7247564-E29A-4039-A521-FA633551344B}" type="slidenum">
              <a:rPr kumimoji="0" lang="sv-SE"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19</a:t>
            </a:fld>
            <a:endParaRPr kumimoji="0" lang="sv-SE" b="0" i="0" u="none" strike="noStrike" kern="1200" cap="none" spc="0" normalizeH="0" baseline="0" noProof="0">
              <a:ln>
                <a:noFill/>
              </a:ln>
              <a:effectLst/>
              <a:uLnTx/>
              <a:uFillTx/>
            </a:endParaRPr>
          </a:p>
        </p:txBody>
      </p:sp>
      <p:sp>
        <p:nvSpPr>
          <p:cNvPr id="7" name="Pil: höger med huvud 6">
            <a:extLst>
              <a:ext uri="{FF2B5EF4-FFF2-40B4-BE49-F238E27FC236}">
                <a16:creationId xmlns:a16="http://schemas.microsoft.com/office/drawing/2014/main" id="{4F3D5D81-D30F-40AC-D184-0DC93E942203}"/>
              </a:ext>
            </a:extLst>
          </p:cNvPr>
          <p:cNvSpPr/>
          <p:nvPr/>
        </p:nvSpPr>
        <p:spPr>
          <a:xfrm>
            <a:off x="3264408" y="2468880"/>
            <a:ext cx="1883664" cy="539496"/>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5519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30936" y="640080"/>
            <a:ext cx="4818888" cy="1481328"/>
          </a:xfrm>
        </p:spPr>
        <p:txBody>
          <a:bodyPr vert="horz" lIns="91440" tIns="45720" rIns="91440" bIns="45720" rtlCol="0" anchor="b">
            <a:normAutofit/>
          </a:bodyPr>
          <a:lstStyle/>
          <a:p>
            <a:r>
              <a:rPr lang="sv-SE" sz="5000" kern="1200">
                <a:solidFill>
                  <a:schemeClr val="accent1"/>
                </a:solidFill>
                <a:latin typeface="+mj-lt"/>
                <a:ea typeface="+mj-ea"/>
                <a:cs typeface="+mj-cs"/>
              </a:rPr>
              <a:t>Varför har vi ett Forum?</a:t>
            </a:r>
          </a:p>
        </p:txBody>
      </p:sp>
      <p:sp>
        <p:nvSpPr>
          <p:cNvPr id="5" name="Rektangel 4"/>
          <p:cNvSpPr/>
          <p:nvPr/>
        </p:nvSpPr>
        <p:spPr>
          <a:xfrm>
            <a:off x="630935" y="2344848"/>
            <a:ext cx="5887559" cy="3503691"/>
          </a:xfrm>
          <a:prstGeom prst="rect">
            <a:avLst/>
          </a:prstGeom>
        </p:spPr>
        <p:txBody>
          <a:bodyPr vert="horz" lIns="91440" tIns="45720" rIns="91440" bIns="45720" rtlCol="0" anchor="t">
            <a:normAutofit/>
          </a:bodyPr>
          <a:lstStyle/>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sv-SE" sz="2400" b="0" i="0" u="none" strike="noStrike" kern="1200" cap="none" spc="0" normalizeH="0" baseline="0">
                <a:ln>
                  <a:noFill/>
                </a:ln>
                <a:solidFill>
                  <a:prstClr val="black"/>
                </a:solidFill>
                <a:effectLst/>
                <a:uLnTx/>
                <a:uFillTx/>
                <a:latin typeface="Calibri" panose="020F0502020204030204"/>
                <a:ea typeface="+mn-ea"/>
                <a:cs typeface="+mn-cs"/>
              </a:rPr>
              <a:t>Möjlighet till kunskapsinhämtning och utbyte av erfarenheter. </a:t>
            </a: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sv-SE" sz="2400" b="0" i="0" u="none" strike="noStrike" kern="1200" cap="none" spc="0" normalizeH="0" baseline="0">
              <a:ln>
                <a:noFill/>
              </a:ln>
              <a:solidFill>
                <a:prstClr val="black"/>
              </a:solidFill>
              <a:effectLst/>
              <a:uLnTx/>
              <a:uFillTx/>
              <a:latin typeface="Calibri" panose="020F0502020204030204"/>
              <a:ea typeface="+mn-ea"/>
              <a:cs typeface="+mn-cs"/>
            </a:endParaRP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sv-SE" sz="2400" b="0" i="0" u="none" strike="noStrike" kern="1200" cap="none" spc="0" normalizeH="0" baseline="0">
                <a:ln>
                  <a:noFill/>
                </a:ln>
                <a:solidFill>
                  <a:prstClr val="black"/>
                </a:solidFill>
                <a:effectLst/>
                <a:uLnTx/>
                <a:uFillTx/>
                <a:latin typeface="Calibri" panose="020F0502020204030204"/>
                <a:ea typeface="+mn-ea"/>
                <a:cs typeface="+mn-cs"/>
              </a:rPr>
              <a:t>Stödjande funktion.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sv-SE" sz="2400" b="0" i="0" u="none" strike="noStrike" kern="1200" cap="none" spc="0" normalizeH="0" baseline="0">
              <a:ln>
                <a:noFill/>
              </a:ln>
              <a:solidFill>
                <a:prstClr val="black"/>
              </a:solidFill>
              <a:effectLst/>
              <a:uLnTx/>
              <a:uFillTx/>
              <a:latin typeface="Calibri" panose="020F0502020204030204"/>
              <a:ea typeface="+mn-ea"/>
              <a:cs typeface="+mn-cs"/>
            </a:endParaRP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sv-SE" sz="2400" b="0" i="0" u="none" strike="noStrike" kern="1200" cap="none" spc="0" normalizeH="0" baseline="0">
                <a:ln>
                  <a:noFill/>
                </a:ln>
                <a:solidFill>
                  <a:prstClr val="black"/>
                </a:solidFill>
                <a:effectLst/>
                <a:uLnTx/>
                <a:uFillTx/>
                <a:latin typeface="Calibri" panose="020F0502020204030204"/>
                <a:ea typeface="+mn-ea"/>
                <a:cs typeface="+mn-cs"/>
              </a:rPr>
              <a:t>Diskussion kring situationer som uppstått.</a:t>
            </a: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sv-SE" sz="2400" b="0" i="0" u="none" strike="noStrike" kern="1200" cap="none" spc="0" normalizeH="0" baseline="0">
              <a:ln>
                <a:noFill/>
              </a:ln>
              <a:solidFill>
                <a:prstClr val="black"/>
              </a:solidFill>
              <a:effectLst/>
              <a:uLnTx/>
              <a:uFillTx/>
              <a:latin typeface="Calibri" panose="020F0502020204030204"/>
              <a:ea typeface="+mn-ea"/>
              <a:cs typeface="+mn-cs"/>
            </a:endParaRP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sv-SE" sz="2400" b="0" i="0" u="none" strike="noStrike" kern="1200" cap="none" spc="0" normalizeH="0" baseline="0">
                <a:ln>
                  <a:noFill/>
                </a:ln>
                <a:solidFill>
                  <a:prstClr val="black"/>
                </a:solidFill>
                <a:effectLst/>
                <a:uLnTx/>
                <a:uFillTx/>
                <a:latin typeface="Calibri" panose="020F0502020204030204"/>
                <a:ea typeface="+mn-ea"/>
                <a:cs typeface="+mn-cs"/>
              </a:rPr>
              <a:t>Kort information/utbildningstillfälle</a:t>
            </a:r>
          </a:p>
        </p:txBody>
      </p:sp>
      <p:pic>
        <p:nvPicPr>
          <p:cNvPr id="29" name="Graphic 28" descr="Användare">
            <a:extLst>
              <a:ext uri="{FF2B5EF4-FFF2-40B4-BE49-F238E27FC236}">
                <a16:creationId xmlns:a16="http://schemas.microsoft.com/office/drawing/2014/main" id="{69AC090C-1376-0365-1B87-D93708D39D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6228" y="2090734"/>
            <a:ext cx="4669928" cy="4265616"/>
          </a:xfrm>
          <a:prstGeom prst="rect">
            <a:avLst/>
          </a:prstGeom>
        </p:spPr>
      </p:pic>
      <p:sp>
        <p:nvSpPr>
          <p:cNvPr id="4" name="Platshållare för bildnummer 3"/>
          <p:cNvSpPr>
            <a:spLocks noGrp="1"/>
          </p:cNvSpPr>
          <p:nvPr>
            <p:ph type="sldNum" sz="quarter" idx="14"/>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7247564-E29A-4039-A521-FA633551344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380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128380" y="329184"/>
            <a:ext cx="7424747" cy="1783080"/>
          </a:xfrm>
        </p:spPr>
        <p:txBody>
          <a:bodyPr vert="horz" lIns="91440" tIns="45720" rIns="91440" bIns="45720" rtlCol="0" anchor="b">
            <a:normAutofit/>
          </a:bodyPr>
          <a:lstStyle/>
          <a:p>
            <a:r>
              <a:rPr lang="sv-SE" sz="5400">
                <a:solidFill>
                  <a:schemeClr val="accent1"/>
                </a:solidFill>
              </a:rPr>
              <a:t>Hygienombudet</a:t>
            </a:r>
          </a:p>
        </p:txBody>
      </p:sp>
      <p:pic>
        <p:nvPicPr>
          <p:cNvPr id="2052" name="Picture 4" descr="Exclamation mark Free Stock Photos, Images, and Pictures of Exclamation mark">
            <a:extLst>
              <a:ext uri="{FF2B5EF4-FFF2-40B4-BE49-F238E27FC236}">
                <a16:creationId xmlns:a16="http://schemas.microsoft.com/office/drawing/2014/main" id="{A7143A53-E0C1-309A-E20F-7E7E92A3C3E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7408" y="1215040"/>
            <a:ext cx="3168352" cy="4446208"/>
          </a:xfrm>
          <a:prstGeom prst="rect">
            <a:avLst/>
          </a:prstGeom>
          <a:noFill/>
          <a:extLst>
            <a:ext uri="{909E8E84-426E-40DD-AFC4-6F175D3DCCD1}">
              <a14:hiddenFill xmlns:a14="http://schemas.microsoft.com/office/drawing/2010/main">
                <a:solidFill>
                  <a:srgbClr val="FFFFFF"/>
                </a:solidFill>
              </a14:hiddenFill>
            </a:ext>
          </a:extLst>
        </p:spPr>
      </p:pic>
      <p:sp>
        <p:nvSpPr>
          <p:cNvPr id="2" name="Platshållare för innehåll 1"/>
          <p:cNvSpPr>
            <a:spLocks noGrp="1"/>
          </p:cNvSpPr>
          <p:nvPr>
            <p:ph sz="quarter" idx="13"/>
          </p:nvPr>
        </p:nvSpPr>
        <p:spPr>
          <a:xfrm>
            <a:off x="4381032" y="2471596"/>
            <a:ext cx="6492180" cy="3189652"/>
          </a:xfrm>
        </p:spPr>
        <p:txBody>
          <a:bodyPr vert="horz" lIns="91440" tIns="45720" rIns="91440" bIns="45720" rtlCol="0" anchor="t">
            <a:normAutofit fontScale="55000" lnSpcReduction="20000"/>
          </a:bodyPr>
          <a:lstStyle/>
          <a:p>
            <a:pPr>
              <a:lnSpc>
                <a:spcPct val="150000"/>
              </a:lnSpc>
            </a:pPr>
            <a:r>
              <a:rPr lang="sv-SE" sz="3600"/>
              <a:t>Hygienombudets roll är att fungera som en resursperson i vårdhygieniska frågor och delge kunskap till kollegor på arbetsplatsen. </a:t>
            </a:r>
          </a:p>
          <a:p>
            <a:pPr>
              <a:lnSpc>
                <a:spcPct val="150000"/>
              </a:lnSpc>
            </a:pPr>
            <a:r>
              <a:rPr lang="sv-SE" sz="3600"/>
              <a:t>Hygienombudet ska tillsammans med enhetschefen arbeta för att förhindra smittspridning och uppkomst av vårdrelaterade infektioner på enheten.</a:t>
            </a:r>
            <a:endParaRPr lang="en-US" sz="3600">
              <a:cs typeface="Calibri"/>
            </a:endParaRPr>
          </a:p>
        </p:txBody>
      </p:sp>
      <p:sp>
        <p:nvSpPr>
          <p:cNvPr id="4" name="Platshållare för bildnummer 3"/>
          <p:cNvSpPr>
            <a:spLocks noGrp="1"/>
          </p:cNvSpPr>
          <p:nvPr>
            <p:ph type="sldNum" sz="quarter" idx="14"/>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7247564-E29A-4039-A521-FA633551344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999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ubrik 2"/>
          <p:cNvSpPr>
            <a:spLocks noGrp="1"/>
          </p:cNvSpPr>
          <p:nvPr>
            <p:ph type="title"/>
          </p:nvPr>
        </p:nvSpPr>
        <p:spPr>
          <a:xfrm>
            <a:off x="841248" y="548640"/>
            <a:ext cx="3600860" cy="5431536"/>
          </a:xfrm>
        </p:spPr>
        <p:txBody>
          <a:bodyPr vert="horz" lIns="91440" tIns="45720" rIns="91440" bIns="45720" rtlCol="0" anchor="ctr">
            <a:normAutofit/>
          </a:bodyPr>
          <a:lstStyle/>
          <a:p>
            <a:r>
              <a:rPr lang="sv-SE" sz="5400" kern="1200">
                <a:solidFill>
                  <a:schemeClr val="accent1"/>
                </a:solidFill>
                <a:latin typeface="+mj-lt"/>
                <a:ea typeface="+mj-ea"/>
                <a:cs typeface="+mj-cs"/>
              </a:rPr>
              <a:t>Hur går det i dag?</a:t>
            </a:r>
            <a:br>
              <a:rPr lang="en-US" sz="5400" kern="1200">
                <a:solidFill>
                  <a:schemeClr val="tx1"/>
                </a:solidFill>
                <a:latin typeface="+mj-lt"/>
                <a:ea typeface="+mj-ea"/>
                <a:cs typeface="+mj-cs"/>
              </a:rPr>
            </a:br>
            <a:endParaRPr lang="en-US" sz="5400" kern="1200">
              <a:solidFill>
                <a:schemeClr val="tx1"/>
              </a:solidFill>
              <a:latin typeface="+mj-lt"/>
              <a:ea typeface="+mj-ea"/>
              <a:cs typeface="+mj-cs"/>
            </a:endParaRPr>
          </a:p>
        </p:txBody>
      </p:sp>
      <p:sp>
        <p:nvSpPr>
          <p:cNvPr id="33" name="Platshållare för innehåll 1"/>
          <p:cNvSpPr>
            <a:spLocks noGrp="1"/>
          </p:cNvSpPr>
          <p:nvPr>
            <p:ph sz="quarter" idx="13"/>
          </p:nvPr>
        </p:nvSpPr>
        <p:spPr>
          <a:xfrm>
            <a:off x="5126418" y="552091"/>
            <a:ext cx="6224335" cy="5431536"/>
          </a:xfrm>
        </p:spPr>
        <p:txBody>
          <a:bodyPr vert="horz" lIns="91440" tIns="45720" rIns="91440" bIns="45720" rtlCol="0" anchor="ctr">
            <a:normAutofit/>
          </a:bodyPr>
          <a:lstStyle/>
          <a:p>
            <a:r>
              <a:rPr lang="en-US"/>
              <a:t>Vet du vad du ska göra?</a:t>
            </a:r>
          </a:p>
          <a:p>
            <a:r>
              <a:rPr lang="en-US"/>
              <a:t>Får du förutsättningar?</a:t>
            </a:r>
          </a:p>
          <a:p>
            <a:r>
              <a:rPr lang="en-US"/>
              <a:t>Kan du bolla frågor med en kollega eller chef?</a:t>
            </a:r>
          </a:p>
          <a:p>
            <a:r>
              <a:rPr lang="en-US"/>
              <a:t>Svårigheter…?</a:t>
            </a:r>
          </a:p>
        </p:txBody>
      </p:sp>
      <p:sp>
        <p:nvSpPr>
          <p:cNvPr id="4" name="Platshållare för bildnummer 3"/>
          <p:cNvSpPr>
            <a:spLocks noGrp="1"/>
          </p:cNvSpPr>
          <p:nvPr>
            <p:ph type="sldNum" sz="quarter" idx="14"/>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7247564-E29A-4039-A521-FA633551344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52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8BEF4EC-FD46-5CDB-DD60-9CFA2028A5C0}"/>
              </a:ext>
            </a:extLst>
          </p:cNvPr>
          <p:cNvSpPr>
            <a:spLocks noGrp="1"/>
          </p:cNvSpPr>
          <p:nvPr>
            <p:ph sz="quarter" idx="13"/>
          </p:nvPr>
        </p:nvSpPr>
        <p:spPr>
          <a:xfrm>
            <a:off x="1217612" y="2111375"/>
            <a:ext cx="5216641" cy="3522663"/>
          </a:xfrm>
        </p:spPr>
        <p:txBody>
          <a:bodyPr>
            <a:normAutofit/>
          </a:bodyPr>
          <a:lstStyle/>
          <a:p>
            <a:pPr lvl="0" rtl="0"/>
            <a:r>
              <a:rPr lang="sv-SE">
                <a:hlinkClick r:id="rId3"/>
              </a:rPr>
              <a:t>E-utbildning: Hygienobservatörer</a:t>
            </a:r>
            <a:endParaRPr lang="sv-SE" noProof="0"/>
          </a:p>
          <a:p>
            <a:pPr lvl="0" rtl="0"/>
            <a:r>
              <a:rPr lang="sv-SE" noProof="0"/>
              <a:t>Gör utbildningen om du inte gjort den.</a:t>
            </a:r>
          </a:p>
          <a:p>
            <a:endParaRPr lang="sv-SE"/>
          </a:p>
        </p:txBody>
      </p:sp>
      <p:pic>
        <p:nvPicPr>
          <p:cNvPr id="5" name="Bildobjekt 4">
            <a:extLst>
              <a:ext uri="{FF2B5EF4-FFF2-40B4-BE49-F238E27FC236}">
                <a16:creationId xmlns:a16="http://schemas.microsoft.com/office/drawing/2014/main" id="{2961D24D-2490-9D0E-23E4-AB3DD3E5D519}"/>
              </a:ext>
            </a:extLst>
          </p:cNvPr>
          <p:cNvPicPr>
            <a:picLocks noChangeAspect="1"/>
          </p:cNvPicPr>
          <p:nvPr/>
        </p:nvPicPr>
        <p:blipFill>
          <a:blip r:embed="rId4"/>
          <a:stretch>
            <a:fillRect/>
          </a:stretch>
        </p:blipFill>
        <p:spPr>
          <a:xfrm>
            <a:off x="7013575" y="2111375"/>
            <a:ext cx="3522663" cy="3522663"/>
          </a:xfrm>
          <a:prstGeom prst="rect">
            <a:avLst/>
          </a:prstGeom>
          <a:noFill/>
        </p:spPr>
      </p:pic>
      <p:sp>
        <p:nvSpPr>
          <p:cNvPr id="10" name="Title 3">
            <a:extLst>
              <a:ext uri="{FF2B5EF4-FFF2-40B4-BE49-F238E27FC236}">
                <a16:creationId xmlns:a16="http://schemas.microsoft.com/office/drawing/2014/main" id="{B3A8AA46-9835-BEF1-5941-C9FAFC82DA24}"/>
              </a:ext>
            </a:extLst>
          </p:cNvPr>
          <p:cNvSpPr>
            <a:spLocks noGrp="1"/>
          </p:cNvSpPr>
          <p:nvPr>
            <p:ph type="title"/>
          </p:nvPr>
        </p:nvSpPr>
        <p:spPr>
          <a:xfrm>
            <a:off x="1217613" y="1219200"/>
            <a:ext cx="9753599" cy="877887"/>
          </a:xfrm>
        </p:spPr>
        <p:txBody>
          <a:bodyPr/>
          <a:lstStyle/>
          <a:p>
            <a:r>
              <a:rPr lang="sv-SE">
                <a:solidFill>
                  <a:schemeClr val="accent1"/>
                </a:solidFill>
              </a:rPr>
              <a:t>Hygienombudsutbildning</a:t>
            </a:r>
          </a:p>
        </p:txBody>
      </p:sp>
      <p:sp>
        <p:nvSpPr>
          <p:cNvPr id="4" name="Platshållare för bildnummer 3">
            <a:extLst>
              <a:ext uri="{FF2B5EF4-FFF2-40B4-BE49-F238E27FC236}">
                <a16:creationId xmlns:a16="http://schemas.microsoft.com/office/drawing/2014/main" id="{6FF37F2C-C84A-687F-D5A5-132443F1DABD}"/>
              </a:ext>
            </a:extLst>
          </p:cNvPr>
          <p:cNvSpPr>
            <a:spLocks noGrp="1"/>
          </p:cNvSpPr>
          <p:nvPr>
            <p:ph type="sldNum" sz="quarter" idx="15"/>
          </p:nvPr>
        </p:nvSpPr>
        <p:spPr>
          <a:xfrm>
            <a:off x="8208963" y="0"/>
            <a:ext cx="2756630" cy="1212054"/>
          </a:xfrm>
        </p:spPr>
        <p:txBody>
          <a:bodyPr anchor="ctr">
            <a:normAutofit/>
          </a:bodyPr>
          <a:lstStyle/>
          <a:p>
            <a:pPr>
              <a:spcAft>
                <a:spcPts val="600"/>
              </a:spcAft>
            </a:pPr>
            <a:fld id="{77247564-E29A-4039-A521-FA633551344B}" type="slidenum">
              <a:rPr lang="sv-SE" smtClean="0"/>
              <a:pPr>
                <a:spcAft>
                  <a:spcPts val="600"/>
                </a:spcAft>
              </a:pPr>
              <a:t>5</a:t>
            </a:fld>
            <a:endParaRPr lang="sv-SE"/>
          </a:p>
        </p:txBody>
      </p:sp>
    </p:spTree>
    <p:extLst>
      <p:ext uri="{BB962C8B-B14F-4D97-AF65-F5344CB8AC3E}">
        <p14:creationId xmlns:p14="http://schemas.microsoft.com/office/powerpoint/2010/main" val="338875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F7C1E1D5-A469-3BDE-72E2-6F1D0A918660}"/>
              </a:ext>
            </a:extLst>
          </p:cNvPr>
          <p:cNvSpPr>
            <a:spLocks noGrp="1"/>
          </p:cNvSpPr>
          <p:nvPr>
            <p:ph sz="quarter" idx="13"/>
          </p:nvPr>
        </p:nvSpPr>
        <p:spPr>
          <a:xfrm>
            <a:off x="1062165" y="1928495"/>
            <a:ext cx="4386262" cy="3522663"/>
          </a:xfrm>
        </p:spPr>
        <p:txBody>
          <a:bodyPr>
            <a:normAutofit fontScale="92500" lnSpcReduction="10000"/>
          </a:bodyPr>
          <a:lstStyle/>
          <a:p>
            <a:pPr marL="107950" indent="-107950">
              <a:lnSpc>
                <a:spcPct val="110000"/>
              </a:lnSpc>
              <a:buSzTx/>
              <a:buFont typeface="Arial" charset="0"/>
              <a:buChar char="•"/>
            </a:pPr>
            <a:r>
              <a:rPr lang="sv-SE" sz="2400"/>
              <a:t>Basala hygien rutiner - BHK</a:t>
            </a:r>
          </a:p>
          <a:p>
            <a:pPr marL="107950" indent="-107950">
              <a:lnSpc>
                <a:spcPct val="110000"/>
              </a:lnSpc>
              <a:buSzTx/>
              <a:buFont typeface="Arial" charset="0"/>
              <a:buChar char="•"/>
            </a:pPr>
            <a:r>
              <a:rPr lang="sv-SE" sz="2400"/>
              <a:t>Sommarpersonal</a:t>
            </a:r>
          </a:p>
          <a:p>
            <a:pPr marL="107950" indent="-107950">
              <a:lnSpc>
                <a:spcPct val="110000"/>
              </a:lnSpc>
              <a:buSzTx/>
              <a:buFont typeface="Arial" charset="0"/>
              <a:buChar char="•"/>
            </a:pPr>
            <a:r>
              <a:rPr lang="sv-SE" sz="2400"/>
              <a:t> Desinfektionsrum</a:t>
            </a:r>
          </a:p>
          <a:p>
            <a:pPr marL="107950" indent="-107950">
              <a:lnSpc>
                <a:spcPct val="110000"/>
              </a:lnSpc>
              <a:buSzTx/>
              <a:buFont typeface="Arial" charset="0"/>
              <a:buChar char="•"/>
            </a:pPr>
            <a:r>
              <a:rPr lang="sv-SE" sz="2400"/>
              <a:t> Förrådshantering</a:t>
            </a:r>
          </a:p>
          <a:p>
            <a:pPr marL="107950" indent="-107950">
              <a:lnSpc>
                <a:spcPct val="110000"/>
              </a:lnSpc>
              <a:buSzTx/>
              <a:buFont typeface="Arial" charset="0"/>
              <a:buChar char="•"/>
            </a:pPr>
            <a:r>
              <a:rPr lang="sv-SE" sz="2400"/>
              <a:t> Smitta o smittspridning- aktuella för den enheten</a:t>
            </a:r>
          </a:p>
          <a:p>
            <a:pPr marL="107950" indent="-107950">
              <a:lnSpc>
                <a:spcPct val="110000"/>
              </a:lnSpc>
              <a:buSzTx/>
              <a:buFont typeface="Arial" charset="0"/>
              <a:buChar char="•"/>
            </a:pPr>
            <a:r>
              <a:rPr lang="sv-SE" sz="2400"/>
              <a:t> Var hittas Vårdhygienska rutiner</a:t>
            </a:r>
          </a:p>
          <a:p>
            <a:pPr marL="107950" indent="-107950">
              <a:lnSpc>
                <a:spcPct val="110000"/>
              </a:lnSpc>
              <a:buSzTx/>
              <a:buFont typeface="Arial" charset="0"/>
              <a:buChar char="•"/>
            </a:pPr>
            <a:r>
              <a:rPr lang="sv-SE" sz="2400"/>
              <a:t> Värmebölja </a:t>
            </a:r>
          </a:p>
          <a:p>
            <a:pPr marL="0" indent="0">
              <a:lnSpc>
                <a:spcPct val="110000"/>
              </a:lnSpc>
              <a:buSzTx/>
              <a:buNone/>
            </a:pPr>
            <a:endParaRPr lang="sv-SE" sz="2400"/>
          </a:p>
          <a:p>
            <a:pPr>
              <a:lnSpc>
                <a:spcPct val="110000"/>
              </a:lnSpc>
              <a:buSzTx/>
            </a:pPr>
            <a:endParaRPr lang="sv-SE" sz="2400"/>
          </a:p>
          <a:p>
            <a:pPr>
              <a:lnSpc>
                <a:spcPct val="110000"/>
              </a:lnSpc>
              <a:buSzTx/>
            </a:pPr>
            <a:endParaRPr lang="sv-SE" sz="2400"/>
          </a:p>
          <a:p>
            <a:pPr>
              <a:lnSpc>
                <a:spcPct val="110000"/>
              </a:lnSpc>
            </a:pPr>
            <a:endParaRPr lang="sv-SE" sz="2400"/>
          </a:p>
        </p:txBody>
      </p:sp>
      <p:pic>
        <p:nvPicPr>
          <p:cNvPr id="5" name="Bildobjekt 4" descr="En blomsteräng på kvällen">
            <a:extLst>
              <a:ext uri="{FF2B5EF4-FFF2-40B4-BE49-F238E27FC236}">
                <a16:creationId xmlns:a16="http://schemas.microsoft.com/office/drawing/2014/main" id="{D8DAA6C7-9331-DD30-6BF5-7DB812D2344A}"/>
              </a:ext>
            </a:extLst>
          </p:cNvPr>
          <p:cNvPicPr>
            <a:picLocks noChangeAspect="1"/>
          </p:cNvPicPr>
          <p:nvPr/>
        </p:nvPicPr>
        <p:blipFill>
          <a:blip r:embed="rId3">
            <a:extLst>
              <a:ext uri="{28A0092B-C50C-407E-A947-70E740481C1C}">
                <a14:useLocalDpi xmlns:a14="http://schemas.microsoft.com/office/drawing/2010/main" val="0"/>
              </a:ext>
            </a:extLst>
          </a:blip>
          <a:srcRect l="16887" r="-4" b="-4"/>
          <a:stretch/>
        </p:blipFill>
        <p:spPr>
          <a:xfrm>
            <a:off x="6581775" y="2111375"/>
            <a:ext cx="4386263" cy="3522663"/>
          </a:xfrm>
          <a:prstGeom prst="rect">
            <a:avLst/>
          </a:prstGeom>
          <a:noFill/>
          <a:effectLst>
            <a:softEdge rad="12700"/>
          </a:effectLst>
        </p:spPr>
      </p:pic>
      <p:sp>
        <p:nvSpPr>
          <p:cNvPr id="2" name="Rubrik 1">
            <a:extLst>
              <a:ext uri="{FF2B5EF4-FFF2-40B4-BE49-F238E27FC236}">
                <a16:creationId xmlns:a16="http://schemas.microsoft.com/office/drawing/2014/main" id="{F6F8E91B-F5BB-5BB6-5494-882D9B20FCE6}"/>
              </a:ext>
            </a:extLst>
          </p:cNvPr>
          <p:cNvSpPr>
            <a:spLocks noGrp="1"/>
          </p:cNvSpPr>
          <p:nvPr>
            <p:ph type="title"/>
          </p:nvPr>
        </p:nvSpPr>
        <p:spPr>
          <a:xfrm>
            <a:off x="1211994" y="783827"/>
            <a:ext cx="9753599" cy="877887"/>
          </a:xfrm>
        </p:spPr>
        <p:txBody>
          <a:bodyPr anchor="t">
            <a:normAutofit/>
          </a:bodyPr>
          <a:lstStyle/>
          <a:p>
            <a:r>
              <a:rPr lang="sv-SE">
                <a:solidFill>
                  <a:schemeClr val="tx2"/>
                </a:solidFill>
              </a:rPr>
              <a:t>Inför sommaren och nya medarbetare</a:t>
            </a:r>
          </a:p>
        </p:txBody>
      </p:sp>
      <p:sp>
        <p:nvSpPr>
          <p:cNvPr id="10" name="Slide Number Placeholder 4">
            <a:extLst>
              <a:ext uri="{FF2B5EF4-FFF2-40B4-BE49-F238E27FC236}">
                <a16:creationId xmlns:a16="http://schemas.microsoft.com/office/drawing/2014/main" id="{8403B5DF-C81D-E604-9BC7-3B65D2694B9D}"/>
              </a:ext>
            </a:extLst>
          </p:cNvPr>
          <p:cNvSpPr>
            <a:spLocks noGrp="1"/>
          </p:cNvSpPr>
          <p:nvPr>
            <p:ph type="sldNum" sz="quarter" idx="15"/>
          </p:nvPr>
        </p:nvSpPr>
        <p:spPr>
          <a:xfrm>
            <a:off x="8208963" y="0"/>
            <a:ext cx="2756630" cy="1212054"/>
          </a:xfrm>
        </p:spPr>
        <p:txBody>
          <a:bodyPr/>
          <a:lstStyle/>
          <a:p>
            <a:pPr>
              <a:spcAft>
                <a:spcPts val="600"/>
              </a:spcAft>
            </a:pPr>
            <a:fld id="{77247564-E29A-4039-A521-FA633551344B}" type="slidenum">
              <a:rPr lang="sv-SE" smtClean="0"/>
              <a:pPr>
                <a:spcAft>
                  <a:spcPts val="600"/>
                </a:spcAft>
              </a:pPr>
              <a:t>6</a:t>
            </a:fld>
            <a:endParaRPr lang="sv-SE"/>
          </a:p>
        </p:txBody>
      </p:sp>
    </p:spTree>
    <p:extLst>
      <p:ext uri="{BB962C8B-B14F-4D97-AF65-F5344CB8AC3E}">
        <p14:creationId xmlns:p14="http://schemas.microsoft.com/office/powerpoint/2010/main" val="152638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4DFA1BD5-6760-5657-3EA6-264DDF1B1210}"/>
              </a:ext>
            </a:extLst>
          </p:cNvPr>
          <p:cNvSpPr>
            <a:spLocks noGrp="1"/>
          </p:cNvSpPr>
          <p:nvPr>
            <p:ph type="subTitle" idx="1"/>
          </p:nvPr>
        </p:nvSpPr>
        <p:spPr>
          <a:xfrm>
            <a:off x="1523999" y="2097914"/>
            <a:ext cx="6848476" cy="3426586"/>
          </a:xfrm>
        </p:spPr>
        <p:txBody>
          <a:bodyPr>
            <a:normAutofit/>
          </a:bodyPr>
          <a:lstStyle/>
          <a:p>
            <a:pPr marL="342900" indent="-342900" algn="l">
              <a:buFont typeface="Arial" panose="020B0604020202020204" pitchFamily="34" charset="0"/>
              <a:buChar char="•"/>
            </a:pPr>
            <a:r>
              <a:rPr lang="sv-SE"/>
              <a:t>Handhygien</a:t>
            </a:r>
          </a:p>
          <a:p>
            <a:pPr marL="342900" indent="-342900" algn="l">
              <a:buFont typeface="Arial" panose="020B0604020202020204" pitchFamily="34" charset="0"/>
              <a:buChar char="•"/>
            </a:pPr>
            <a:r>
              <a:rPr lang="sv-SE"/>
              <a:t>Handdesinfektion</a:t>
            </a:r>
          </a:p>
          <a:p>
            <a:pPr marL="342900" indent="-342900" algn="l">
              <a:buFont typeface="Arial" panose="020B0604020202020204" pitchFamily="34" charset="0"/>
              <a:buChar char="•"/>
            </a:pPr>
            <a:r>
              <a:rPr lang="sv-SE"/>
              <a:t>Handskar</a:t>
            </a:r>
          </a:p>
          <a:p>
            <a:pPr marL="342900" indent="-342900" algn="l">
              <a:buFont typeface="Arial" panose="020B0604020202020204" pitchFamily="34" charset="0"/>
              <a:buChar char="•"/>
            </a:pPr>
            <a:r>
              <a:rPr lang="sv-SE"/>
              <a:t>Arbetskläder</a:t>
            </a:r>
          </a:p>
          <a:p>
            <a:pPr marL="342900" indent="-342900" algn="l">
              <a:buFont typeface="Arial" panose="020B0604020202020204" pitchFamily="34" charset="0"/>
              <a:buChar char="•"/>
            </a:pPr>
            <a:r>
              <a:rPr lang="sv-SE"/>
              <a:t>Skyddsutrustning</a:t>
            </a:r>
          </a:p>
          <a:p>
            <a:pPr algn="l"/>
            <a:endParaRPr lang="sv-SE"/>
          </a:p>
        </p:txBody>
      </p:sp>
      <p:sp>
        <p:nvSpPr>
          <p:cNvPr id="4" name="Platshållare för bildnummer 3">
            <a:extLst>
              <a:ext uri="{FF2B5EF4-FFF2-40B4-BE49-F238E27FC236}">
                <a16:creationId xmlns:a16="http://schemas.microsoft.com/office/drawing/2014/main" id="{635CDE37-4172-E3E9-91A5-155868EFA518}"/>
              </a:ext>
            </a:extLst>
          </p:cNvPr>
          <p:cNvSpPr>
            <a:spLocks noGrp="1"/>
          </p:cNvSpPr>
          <p:nvPr>
            <p:ph type="sldNum" sz="quarter" idx="12"/>
          </p:nvPr>
        </p:nvSpPr>
        <p:spPr/>
        <p:txBody>
          <a:bodyPr/>
          <a:lstStyle/>
          <a:p>
            <a:fld id="{75DCE13A-8D43-4C29-9B97-6962BB0D45F6}" type="slidenum">
              <a:rPr lang="sv-SE" smtClean="0"/>
              <a:t>7</a:t>
            </a:fld>
            <a:endParaRPr lang="sv-SE"/>
          </a:p>
        </p:txBody>
      </p:sp>
      <p:sp>
        <p:nvSpPr>
          <p:cNvPr id="2" name="Rubrik 1">
            <a:extLst>
              <a:ext uri="{FF2B5EF4-FFF2-40B4-BE49-F238E27FC236}">
                <a16:creationId xmlns:a16="http://schemas.microsoft.com/office/drawing/2014/main" id="{8CD3BC04-338E-9600-CB2A-E952D78C97AB}"/>
              </a:ext>
            </a:extLst>
          </p:cNvPr>
          <p:cNvSpPr>
            <a:spLocks noGrp="1"/>
          </p:cNvSpPr>
          <p:nvPr>
            <p:ph type="ctrTitle"/>
          </p:nvPr>
        </p:nvSpPr>
        <p:spPr>
          <a:xfrm>
            <a:off x="1523999" y="885860"/>
            <a:ext cx="7124700" cy="895280"/>
          </a:xfrm>
        </p:spPr>
        <p:txBody>
          <a:bodyPr/>
          <a:lstStyle/>
          <a:p>
            <a:r>
              <a:rPr lang="sv-SE">
                <a:solidFill>
                  <a:schemeClr val="tx2"/>
                </a:solidFill>
              </a:rPr>
              <a:t>Basala hygienrutiner</a:t>
            </a:r>
          </a:p>
        </p:txBody>
      </p:sp>
      <p:pic>
        <p:nvPicPr>
          <p:cNvPr id="5" name="Bildobjekt 4">
            <a:extLst>
              <a:ext uri="{FF2B5EF4-FFF2-40B4-BE49-F238E27FC236}">
                <a16:creationId xmlns:a16="http://schemas.microsoft.com/office/drawing/2014/main" id="{74D654C2-7EA7-F588-A9EB-2D657E8289D3}"/>
              </a:ext>
            </a:extLst>
          </p:cNvPr>
          <p:cNvPicPr>
            <a:picLocks noChangeAspect="1"/>
          </p:cNvPicPr>
          <p:nvPr/>
        </p:nvPicPr>
        <p:blipFill>
          <a:blip r:embed="rId3"/>
          <a:stretch>
            <a:fillRect/>
          </a:stretch>
        </p:blipFill>
        <p:spPr>
          <a:xfrm>
            <a:off x="4806502" y="2330826"/>
            <a:ext cx="3000098" cy="1906877"/>
          </a:xfrm>
          <a:prstGeom prst="rect">
            <a:avLst/>
          </a:prstGeom>
        </p:spPr>
      </p:pic>
      <p:pic>
        <p:nvPicPr>
          <p:cNvPr id="6" name="Bildobjekt 5">
            <a:extLst>
              <a:ext uri="{FF2B5EF4-FFF2-40B4-BE49-F238E27FC236}">
                <a16:creationId xmlns:a16="http://schemas.microsoft.com/office/drawing/2014/main" id="{93BF46B6-7DBC-15CD-9611-F7CF9AF94B38}"/>
              </a:ext>
            </a:extLst>
          </p:cNvPr>
          <p:cNvPicPr>
            <a:picLocks noChangeAspect="1"/>
          </p:cNvPicPr>
          <p:nvPr/>
        </p:nvPicPr>
        <p:blipFill>
          <a:blip r:embed="rId4"/>
          <a:stretch>
            <a:fillRect/>
          </a:stretch>
        </p:blipFill>
        <p:spPr>
          <a:xfrm>
            <a:off x="8416080" y="2712172"/>
            <a:ext cx="3302288" cy="2198069"/>
          </a:xfrm>
          <a:prstGeom prst="rect">
            <a:avLst/>
          </a:prstGeom>
        </p:spPr>
      </p:pic>
      <p:pic>
        <p:nvPicPr>
          <p:cNvPr id="8" name="Bildobjekt 7">
            <a:extLst>
              <a:ext uri="{FF2B5EF4-FFF2-40B4-BE49-F238E27FC236}">
                <a16:creationId xmlns:a16="http://schemas.microsoft.com/office/drawing/2014/main" id="{A1861A9C-551F-FAB3-82FE-77500677B650}"/>
              </a:ext>
            </a:extLst>
          </p:cNvPr>
          <p:cNvPicPr>
            <a:picLocks noChangeAspect="1"/>
          </p:cNvPicPr>
          <p:nvPr/>
        </p:nvPicPr>
        <p:blipFill>
          <a:blip r:embed="rId5"/>
          <a:stretch>
            <a:fillRect/>
          </a:stretch>
        </p:blipFill>
        <p:spPr>
          <a:xfrm>
            <a:off x="5435767" y="4329354"/>
            <a:ext cx="2154737" cy="2506852"/>
          </a:xfrm>
          <a:prstGeom prst="rect">
            <a:avLst/>
          </a:prstGeom>
        </p:spPr>
      </p:pic>
    </p:spTree>
    <p:extLst>
      <p:ext uri="{BB962C8B-B14F-4D97-AF65-F5344CB8AC3E}">
        <p14:creationId xmlns:p14="http://schemas.microsoft.com/office/powerpoint/2010/main" val="395516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50E8D6-8C1B-D6C0-839D-164219D2F7AB}"/>
              </a:ext>
            </a:extLst>
          </p:cNvPr>
          <p:cNvSpPr>
            <a:spLocks noGrp="1"/>
          </p:cNvSpPr>
          <p:nvPr>
            <p:ph type="ctrTitle"/>
          </p:nvPr>
        </p:nvSpPr>
        <p:spPr>
          <a:xfrm>
            <a:off x="1217613" y="1219201"/>
            <a:ext cx="9755187" cy="841648"/>
          </a:xfrm>
        </p:spPr>
        <p:txBody>
          <a:bodyPr/>
          <a:lstStyle/>
          <a:p>
            <a:pPr algn="ctr"/>
            <a:r>
              <a:rPr lang="sv-SE" sz="4400">
                <a:solidFill>
                  <a:schemeClr val="accent1"/>
                </a:solidFill>
              </a:rPr>
              <a:t>Tre enkla åtgärder</a:t>
            </a:r>
          </a:p>
        </p:txBody>
      </p:sp>
      <p:sp>
        <p:nvSpPr>
          <p:cNvPr id="3" name="Platshållare för bildnummer 2">
            <a:extLst>
              <a:ext uri="{FF2B5EF4-FFF2-40B4-BE49-F238E27FC236}">
                <a16:creationId xmlns:a16="http://schemas.microsoft.com/office/drawing/2014/main" id="{D931C951-FBD9-FE60-6B6E-969894A9982D}"/>
              </a:ext>
            </a:extLst>
          </p:cNvPr>
          <p:cNvSpPr>
            <a:spLocks noGrp="1"/>
          </p:cNvSpPr>
          <p:nvPr>
            <p:ph type="sldNum" sz="quarter" idx="12"/>
          </p:nvPr>
        </p:nvSpPr>
        <p:spPr/>
        <p:txBody>
          <a:bodyPr/>
          <a:lstStyle/>
          <a:p>
            <a:fld id="{77247564-E29A-4039-A521-FA633551344B}" type="slidenum">
              <a:rPr lang="sv-SE" smtClean="0"/>
              <a:t>8</a:t>
            </a:fld>
            <a:endParaRPr lang="sv-SE"/>
          </a:p>
        </p:txBody>
      </p:sp>
      <p:pic>
        <p:nvPicPr>
          <p:cNvPr id="6" name="Bildobjekt 5" descr="En bild som visar klädsel, person, vägg, Människoansikte&#10;&#10;Automatiskt genererad beskrivning">
            <a:extLst>
              <a:ext uri="{FF2B5EF4-FFF2-40B4-BE49-F238E27FC236}">
                <a16:creationId xmlns:a16="http://schemas.microsoft.com/office/drawing/2014/main" id="{CE4DAC0A-E270-EF48-AE09-019897F8E3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9776" y="2592288"/>
            <a:ext cx="3521853" cy="2348880"/>
          </a:xfrm>
          <a:prstGeom prst="rect">
            <a:avLst/>
          </a:prstGeom>
          <a:effectLst>
            <a:softEdge rad="38100"/>
          </a:effectLst>
        </p:spPr>
      </p:pic>
      <p:pic>
        <p:nvPicPr>
          <p:cNvPr id="8" name="Bildobjekt 7" descr="En bild som visar inomhus, diskho, Medicinsk utrustning, badrum&#10;&#10;Automatiskt genererad beskrivning">
            <a:extLst>
              <a:ext uri="{FF2B5EF4-FFF2-40B4-BE49-F238E27FC236}">
                <a16:creationId xmlns:a16="http://schemas.microsoft.com/office/drawing/2014/main" id="{855E39A4-3671-1CDD-1916-DBAA06B67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440" y="2592288"/>
            <a:ext cx="2406202" cy="2348880"/>
          </a:xfrm>
          <a:prstGeom prst="rect">
            <a:avLst/>
          </a:prstGeom>
          <a:effectLst>
            <a:softEdge rad="38100"/>
          </a:effectLst>
        </p:spPr>
      </p:pic>
      <p:pic>
        <p:nvPicPr>
          <p:cNvPr id="10" name="Bildobjekt 9" descr="En bild som visar diskho, person, inomhus, Rörmokeritillbehör&#10;&#10;Automatiskt genererad beskrivning">
            <a:extLst>
              <a:ext uri="{FF2B5EF4-FFF2-40B4-BE49-F238E27FC236}">
                <a16:creationId xmlns:a16="http://schemas.microsoft.com/office/drawing/2014/main" id="{17CEC67E-FE2E-B1E3-D1AB-15C9737C1A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8208" y="2592288"/>
            <a:ext cx="3523320" cy="2348880"/>
          </a:xfrm>
          <a:prstGeom prst="rect">
            <a:avLst/>
          </a:prstGeom>
          <a:effectLst>
            <a:softEdge rad="50800"/>
          </a:effectLst>
        </p:spPr>
      </p:pic>
      <p:sp>
        <p:nvSpPr>
          <p:cNvPr id="11" name="textruta 10">
            <a:extLst>
              <a:ext uri="{FF2B5EF4-FFF2-40B4-BE49-F238E27FC236}">
                <a16:creationId xmlns:a16="http://schemas.microsoft.com/office/drawing/2014/main" id="{2E125E30-682A-B346-F821-83E2F8022210}"/>
              </a:ext>
            </a:extLst>
          </p:cNvPr>
          <p:cNvSpPr txBox="1"/>
          <p:nvPr/>
        </p:nvSpPr>
        <p:spPr>
          <a:xfrm>
            <a:off x="1168338" y="4966991"/>
            <a:ext cx="2180405" cy="369332"/>
          </a:xfrm>
          <a:prstGeom prst="rect">
            <a:avLst/>
          </a:prstGeom>
          <a:noFill/>
        </p:spPr>
        <p:txBody>
          <a:bodyPr wrap="none" rtlCol="0">
            <a:spAutoFit/>
          </a:bodyPr>
          <a:lstStyle/>
          <a:p>
            <a:r>
              <a:rPr lang="sv-SE"/>
              <a:t>Basala hygienrutiner</a:t>
            </a:r>
          </a:p>
        </p:txBody>
      </p:sp>
      <p:sp>
        <p:nvSpPr>
          <p:cNvPr id="12" name="textruta 11">
            <a:extLst>
              <a:ext uri="{FF2B5EF4-FFF2-40B4-BE49-F238E27FC236}">
                <a16:creationId xmlns:a16="http://schemas.microsoft.com/office/drawing/2014/main" id="{A9070282-759A-20D4-CF5B-58683781B0ED}"/>
              </a:ext>
            </a:extLst>
          </p:cNvPr>
          <p:cNvSpPr txBox="1"/>
          <p:nvPr/>
        </p:nvSpPr>
        <p:spPr>
          <a:xfrm>
            <a:off x="5247430" y="4966991"/>
            <a:ext cx="1186543" cy="369332"/>
          </a:xfrm>
          <a:prstGeom prst="rect">
            <a:avLst/>
          </a:prstGeom>
          <a:noFill/>
        </p:spPr>
        <p:txBody>
          <a:bodyPr wrap="none" rtlCol="0">
            <a:spAutoFit/>
          </a:bodyPr>
          <a:lstStyle/>
          <a:p>
            <a:r>
              <a:rPr lang="sv-SE"/>
              <a:t>Klädregler</a:t>
            </a:r>
          </a:p>
        </p:txBody>
      </p:sp>
      <p:sp>
        <p:nvSpPr>
          <p:cNvPr id="13" name="textruta 12">
            <a:extLst>
              <a:ext uri="{FF2B5EF4-FFF2-40B4-BE49-F238E27FC236}">
                <a16:creationId xmlns:a16="http://schemas.microsoft.com/office/drawing/2014/main" id="{577C0A3C-2000-2215-A7D5-2F9169FE27DA}"/>
              </a:ext>
            </a:extLst>
          </p:cNvPr>
          <p:cNvSpPr txBox="1"/>
          <p:nvPr/>
        </p:nvSpPr>
        <p:spPr>
          <a:xfrm>
            <a:off x="8681755" y="4941168"/>
            <a:ext cx="1887055" cy="646331"/>
          </a:xfrm>
          <a:prstGeom prst="rect">
            <a:avLst/>
          </a:prstGeom>
          <a:noFill/>
        </p:spPr>
        <p:txBody>
          <a:bodyPr wrap="none" rtlCol="0">
            <a:spAutoFit/>
          </a:bodyPr>
          <a:lstStyle/>
          <a:p>
            <a:r>
              <a:rPr lang="sv-SE"/>
              <a:t>Rengöring av ytor</a:t>
            </a:r>
          </a:p>
          <a:p>
            <a:endParaRPr lang="sv-SE"/>
          </a:p>
        </p:txBody>
      </p:sp>
    </p:spTree>
    <p:extLst>
      <p:ext uri="{BB962C8B-B14F-4D97-AF65-F5344CB8AC3E}">
        <p14:creationId xmlns:p14="http://schemas.microsoft.com/office/powerpoint/2010/main" val="1117798795"/>
      </p:ext>
    </p:extLst>
  </p:cSld>
  <p:clrMapOvr>
    <a:masterClrMapping/>
  </p:clrMapOvr>
  <mc:AlternateContent xmlns:mc="http://schemas.openxmlformats.org/markup-compatibility/2006" xmlns:p14="http://schemas.microsoft.com/office/powerpoint/2010/main">
    <mc:Choice Requires="p14">
      <p:transition spd="slow" p14:dur="1250" advTm="32272">
        <p:fade/>
      </p:transition>
    </mc:Choice>
    <mc:Fallback xmlns="">
      <p:transition spd="slow" advTm="32272">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E3DFE5-807C-F137-4974-E45B80A48CD0}"/>
              </a:ext>
            </a:extLst>
          </p:cNvPr>
          <p:cNvSpPr>
            <a:spLocks noGrp="1"/>
          </p:cNvSpPr>
          <p:nvPr>
            <p:ph type="title"/>
          </p:nvPr>
        </p:nvSpPr>
        <p:spPr>
          <a:xfrm>
            <a:off x="1217613" y="1219199"/>
            <a:ext cx="9753599" cy="882651"/>
          </a:xfrm>
        </p:spPr>
        <p:txBody>
          <a:bodyPr anchor="t">
            <a:normAutofit/>
          </a:bodyPr>
          <a:lstStyle/>
          <a:p>
            <a:r>
              <a:rPr lang="sv-SE">
                <a:solidFill>
                  <a:schemeClr val="tx2"/>
                </a:solidFill>
              </a:rPr>
              <a:t>Sommarpersonal/vikarier</a:t>
            </a:r>
          </a:p>
        </p:txBody>
      </p:sp>
      <p:pic>
        <p:nvPicPr>
          <p:cNvPr id="6" name="Bildobjekt 5">
            <a:extLst>
              <a:ext uri="{FF2B5EF4-FFF2-40B4-BE49-F238E27FC236}">
                <a16:creationId xmlns:a16="http://schemas.microsoft.com/office/drawing/2014/main" id="{747B281D-A803-7647-D1C4-C0FD585753C1}"/>
              </a:ext>
            </a:extLst>
          </p:cNvPr>
          <p:cNvPicPr>
            <a:picLocks noChangeAspect="1"/>
          </p:cNvPicPr>
          <p:nvPr/>
        </p:nvPicPr>
        <p:blipFill>
          <a:blip r:embed="rId3"/>
          <a:stretch>
            <a:fillRect/>
          </a:stretch>
        </p:blipFill>
        <p:spPr>
          <a:xfrm>
            <a:off x="1217613" y="2221388"/>
            <a:ext cx="6342062" cy="3297872"/>
          </a:xfrm>
          <a:prstGeom prst="rect">
            <a:avLst/>
          </a:prstGeom>
          <a:noFill/>
        </p:spPr>
      </p:pic>
      <p:sp>
        <p:nvSpPr>
          <p:cNvPr id="3" name="Underrubrik 2">
            <a:extLst>
              <a:ext uri="{FF2B5EF4-FFF2-40B4-BE49-F238E27FC236}">
                <a16:creationId xmlns:a16="http://schemas.microsoft.com/office/drawing/2014/main" id="{4E53D184-A05A-7A22-E5CB-8661B9D79F74}"/>
              </a:ext>
            </a:extLst>
          </p:cNvPr>
          <p:cNvSpPr>
            <a:spLocks noGrp="1"/>
          </p:cNvSpPr>
          <p:nvPr>
            <p:ph sz="quarter" idx="14"/>
          </p:nvPr>
        </p:nvSpPr>
        <p:spPr>
          <a:xfrm>
            <a:off x="7717537" y="2101850"/>
            <a:ext cx="3666744" cy="3536950"/>
          </a:xfrm>
        </p:spPr>
        <p:txBody>
          <a:bodyPr vert="horz" lIns="0" tIns="0" rIns="0" bIns="0" rtlCol="0" anchor="t">
            <a:normAutofit/>
          </a:bodyPr>
          <a:lstStyle/>
          <a:p>
            <a:pPr marL="0" indent="0">
              <a:buNone/>
            </a:pPr>
            <a:r>
              <a:rPr lang="sv-SE"/>
              <a:t>Kom ihåg att de skall få broschyren:</a:t>
            </a:r>
          </a:p>
          <a:p>
            <a:pPr marL="0" indent="0">
              <a:buNone/>
            </a:pPr>
            <a:r>
              <a:rPr lang="sv-SE"/>
              <a:t>Stopp för smitta smittspridning</a:t>
            </a:r>
          </a:p>
          <a:p>
            <a:r>
              <a:rPr lang="sv-SE">
                <a:ea typeface="Source Sans Pro"/>
                <a:hlinkClick r:id="rId4"/>
              </a:rPr>
              <a:t>Checklista</a:t>
            </a:r>
            <a:endParaRPr lang="sv-SE">
              <a:hlinkClick r:id="rId4"/>
            </a:endParaRPr>
          </a:p>
        </p:txBody>
      </p:sp>
      <p:sp>
        <p:nvSpPr>
          <p:cNvPr id="4" name="Platshållare för bildnummer 3">
            <a:extLst>
              <a:ext uri="{FF2B5EF4-FFF2-40B4-BE49-F238E27FC236}">
                <a16:creationId xmlns:a16="http://schemas.microsoft.com/office/drawing/2014/main" id="{A993D3F0-EA5C-7DE5-D73B-84593F26642A}"/>
              </a:ext>
            </a:extLst>
          </p:cNvPr>
          <p:cNvSpPr>
            <a:spLocks noGrp="1"/>
          </p:cNvSpPr>
          <p:nvPr>
            <p:ph type="sldNum" sz="quarter" idx="15"/>
          </p:nvPr>
        </p:nvSpPr>
        <p:spPr>
          <a:xfrm>
            <a:off x="8208963" y="0"/>
            <a:ext cx="2756630" cy="1212054"/>
          </a:xfrm>
        </p:spPr>
        <p:txBody>
          <a:bodyPr anchor="ctr">
            <a:normAutofit/>
          </a:bodyPr>
          <a:lstStyle/>
          <a:p>
            <a:pPr>
              <a:spcAft>
                <a:spcPts val="600"/>
              </a:spcAft>
            </a:pPr>
            <a:fld id="{75DCE13A-8D43-4C29-9B97-6962BB0D45F6}" type="slidenum">
              <a:rPr lang="sv-SE" smtClean="0"/>
              <a:pPr>
                <a:spcAft>
                  <a:spcPts val="600"/>
                </a:spcAft>
              </a:pPr>
              <a:t>9</a:t>
            </a:fld>
            <a:endParaRPr lang="sv-SE"/>
          </a:p>
        </p:txBody>
      </p:sp>
    </p:spTree>
    <p:extLst>
      <p:ext uri="{BB962C8B-B14F-4D97-AF65-F5344CB8AC3E}">
        <p14:creationId xmlns:p14="http://schemas.microsoft.com/office/powerpoint/2010/main" val="221583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jus-bakgrund">
  <a:themeElements>
    <a:clrScheme name="Anpassat 7">
      <a:dk1>
        <a:srgbClr val="242424"/>
      </a:dk1>
      <a:lt1>
        <a:srgbClr val="FFFFFF"/>
      </a:lt1>
      <a:dk2>
        <a:srgbClr val="141F69"/>
      </a:dk2>
      <a:lt2>
        <a:srgbClr val="FFFFFF"/>
      </a:lt2>
      <a:accent1>
        <a:srgbClr val="141F69"/>
      </a:accent1>
      <a:accent2>
        <a:srgbClr val="00ABE1"/>
      </a:accent2>
      <a:accent3>
        <a:srgbClr val="FE6426"/>
      </a:accent3>
      <a:accent4>
        <a:srgbClr val="FFFFFF"/>
      </a:accent4>
      <a:accent5>
        <a:srgbClr val="FFFFFF"/>
      </a:accent5>
      <a:accent6>
        <a:srgbClr val="FFFFFF"/>
      </a:accent6>
      <a:hlink>
        <a:srgbClr val="3FB7FE"/>
      </a:hlink>
      <a:folHlink>
        <a:srgbClr val="C490AA"/>
      </a:folHlink>
    </a:clrScheme>
    <a:fontScheme name="Anpassat 2">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betsdokument-PowerPoint" id="{4636F4B0-F892-490F-B7D3-C493D3F020AE}" vid="{CE511C43-C2C3-465D-B276-6AF8DA59F434}"/>
    </a:ext>
  </a:extLst>
</a:theme>
</file>

<file path=ppt/theme/theme2.xml><?xml version="1.0" encoding="utf-8"?>
<a:theme xmlns:a="http://schemas.openxmlformats.org/drawingml/2006/main" name="Mörk-bakgrund">
  <a:themeElements>
    <a:clrScheme name="Anpassat 7">
      <a:dk1>
        <a:srgbClr val="242424"/>
      </a:dk1>
      <a:lt1>
        <a:srgbClr val="FFFFFF"/>
      </a:lt1>
      <a:dk2>
        <a:srgbClr val="141F69"/>
      </a:dk2>
      <a:lt2>
        <a:srgbClr val="FFFFFF"/>
      </a:lt2>
      <a:accent1>
        <a:srgbClr val="141F69"/>
      </a:accent1>
      <a:accent2>
        <a:srgbClr val="00ABE1"/>
      </a:accent2>
      <a:accent3>
        <a:srgbClr val="FE6426"/>
      </a:accent3>
      <a:accent4>
        <a:srgbClr val="FFFFFF"/>
      </a:accent4>
      <a:accent5>
        <a:srgbClr val="FFFFFF"/>
      </a:accent5>
      <a:accent6>
        <a:srgbClr val="FFFFFF"/>
      </a:accent6>
      <a:hlink>
        <a:srgbClr val="3FB7FE"/>
      </a:hlink>
      <a:folHlink>
        <a:srgbClr val="C490AA"/>
      </a:folHlink>
    </a:clrScheme>
    <a:fontScheme name="Anpassat 2">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betsdokument-PowerPoint" id="{4636F4B0-F892-490F-B7D3-C493D3F020AE}" vid="{5A0A87E8-BA03-4196-8596-60CB48C10023}"/>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NLLPublishDate xmlns="http://schemas.microsoft.com/sharepoint/v3">2025-05-21T22:00:00+00:00</NLLPublishDate>
    <NLLPublished xmlns="http://schemas.microsoft.com/sharepoint/v3" xsi:nil="true"/>
    <NLLPublishingstatus xmlns="http://schemas.microsoft.com/sharepoint/v3">Publicerad</NLLPublishingstatus>
    <NLLDocumentIDValue xmlns="http://schemas.microsoft.com/sharepoint/v3">ARBGRP1003-197849450-224</NLLDocumentIDValue>
    <NLLThinningTime xmlns="http://schemas.microsoft.com/sharepoint/v3">2028-05-21T22:00:00+00:00</NLLThinningTime>
    <NLLPublishDateQuickpart xmlns="http://schemas.microsoft.com/sharepoint/v3">2025-05-22</NLLPublishDateQuickpart>
    <NLLInformationCollectionTaxHTField0 xmlns="http://schemas.microsoft.com/sharepoint/v3">
      <Terms xmlns="http://schemas.microsoft.com/office/infopath/2007/PartnerControls"/>
    </NLLInformationCollectionTaxHTField0>
    <NLLLockWorkflows xmlns="http://schemas.microsoft.com/sharepoint/v3">false</NLLLockWorkflows>
    <NLLEstablishedByQuickpart xmlns="http://schemas.microsoft.com/sharepoint/v3">Viktoria Kristoffersson</NLLEstablishedByQuickpart>
    <prdProcessTaxHTField0 xmlns="http://schemas.microsoft.com/sharepoint/v3">
      <Terms xmlns="http://schemas.microsoft.com/office/infopath/2007/PartnerControls">
        <TermInfo xmlns="http://schemas.microsoft.com/office/infopath/2007/PartnerControls">
          <TermName xmlns="http://schemas.microsoft.com/office/infopath/2007/PartnerControls">Vårdhygien</TermName>
          <TermId xmlns="http://schemas.microsoft.com/office/infopath/2007/PartnerControls">e41f11ce-04fc-4262-90fc-8bf38d85327e</TermId>
        </TermInfo>
      </Terms>
    </prdProcessTaxHTField0>
    <AnsvarigQuickpart xmlns="http://schemas.microsoft.com/sharepoint/v3">Viktoria Kristoffersson</AnsvarigQuickpart>
    <NLLEstablishedBy xmlns="http://schemas.microsoft.com/sharepoint/v3">
      <UserInfo>
        <DisplayName>Viktoria Kristoffersson</DisplayName>
        <AccountId>217</AccountId>
        <AccountType/>
      </UserInfo>
    </NLLEstablishedBy>
    <NLLStakeholderTaxHTField0 xmlns="http://schemas.microsoft.com/sharepoint/v3">
      <Terms xmlns="http://schemas.microsoft.com/office/infopath/2007/PartnerControls">
        <TermInfo xmlns="http://schemas.microsoft.com/office/infopath/2007/PartnerControls">
          <TermName xmlns="http://schemas.microsoft.com/office/infopath/2007/PartnerControls">Region Norrbotten</TermName>
          <TermId xmlns="http://schemas.microsoft.com/office/infopath/2007/PartnerControls">2ac66d7d-7456-4491-b0c4-3e1d538f92db</TermId>
        </TermInfo>
      </Terms>
    </NLLStakeholderTaxHTField0>
    <NLLDocumentTypeTaxHTField0 xmlns="http://schemas.microsoft.com/sharepoint/v3">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981e6eac-a633-4de2-91a2-d5e48e1c0d00</TermId>
        </TermInfo>
      </Terms>
    </NLLDocumentTypeTaxHTField0>
    <NLLVersion xmlns="http://schemas.microsoft.com/sharepoint/v3">1.0</NLLVersion>
    <NLLInformationclass xmlns="http://schemas.microsoft.com/sharepoint/v3">Publik</NLLInformationclass>
    <NLLModifiedBy xmlns="http://schemas.microsoft.com/sharepoint/v3">Viktoria Kristoffersson</NLLModifiedBy>
    <NLLProducerPlaceTaxHTField0 xmlns="http://schemas.microsoft.com/sharepoint/v3">
      <Terms xmlns="http://schemas.microsoft.com/office/infopath/2007/PartnerControls">
        <TermInfo xmlns="http://schemas.microsoft.com/office/infopath/2007/PartnerControls">
          <TermName xmlns="http://schemas.microsoft.com/office/infopath/2007/PartnerControls">Vårdhygien Vårdsäkerhetsenheten</TermName>
          <TermId xmlns="http://schemas.microsoft.com/office/infopath/2007/PartnerControls">ed857f27-1ed9-4a2d-8873-ca27fa1aacdd</TermId>
        </TermInfo>
      </Terms>
    </NLLProducerPlaceTaxHTField0>
    <VersionComment xmlns="http://schemas.microsoft.com/sharepoint/v3" xsi:nil="true"/>
    <NLLDiarienummer xmlns="http://schemas.microsoft.com/sharepoint/v3" xsi:nil="true"/>
    <TaxKeywordTaxHTField xmlns="c7918ce9-5289-4a18-805d-4141408e948c">
      <Terms xmlns="http://schemas.microsoft.com/office/infopath/2007/PartnerControls">
        <TermInfo xmlns="http://schemas.microsoft.com/office/infopath/2007/PartnerControls">
          <TermName xmlns="http://schemas.microsoft.com/office/infopath/2007/PartnerControls">regionen</TermName>
          <TermId xmlns="http://schemas.microsoft.com/office/infopath/2007/PartnerControls">82d168b9-fd32-4a09-9557-d722f761ed1d</TermId>
        </TermInfo>
        <TermInfo xmlns="http://schemas.microsoft.com/office/infopath/2007/PartnerControls">
          <TermName xmlns="http://schemas.microsoft.com/office/infopath/2007/PartnerControls">hygienombud</TermName>
          <TermId xmlns="http://schemas.microsoft.com/office/infopath/2007/PartnerControls">10e0d0eb-8fde-405b-a096-266bd9100e9a</TermId>
        </TermInfo>
        <TermInfo xmlns="http://schemas.microsoft.com/office/infopath/2007/PartnerControls">
          <TermName xmlns="http://schemas.microsoft.com/office/infopath/2007/PartnerControls">2025</TermName>
          <TermId xmlns="http://schemas.microsoft.com/office/infopath/2007/PartnerControls">17218210-578a-4072-8ddd-c79a84c3ec03</TermId>
        </TermInfo>
        <TermInfo xmlns="http://schemas.microsoft.com/office/infopath/2007/PartnerControls">
          <TermName xmlns="http://schemas.microsoft.com/office/infopath/2007/PartnerControls">forum</TermName>
          <TermId xmlns="http://schemas.microsoft.com/office/infopath/2007/PartnerControls">441fc8c1-11b6-4d9a-8cf8-fd50e6928cd0</TermId>
        </TermInfo>
      </Terms>
    </TaxKeywordTaxHTField>
    <_dlc_DocId xmlns="c7918ce9-5289-4a18-805d-4141408e948c">ARBGRP1003-197849450-224</_dlc_DocId>
    <_dlc_DocIdUrl xmlns="c7918ce9-5289-4a18-805d-4141408e948c">
      <Url>http://spportal.extvis.local/process/administrativ/_layouts/15/DocIdRedir.aspx?ID=ARBGRP1003-197849450-224</Url>
      <Description>ARBGRP1003-197849450-224</Description>
    </_dlc_DocIdUrl>
    <_dlc_DocIdPersistId xmlns="c7918ce9-5289-4a18-805d-4141408e948c">true</_dlc_DocIdPersistId>
    <_dlc_ExpireDateSaved xmlns="http://schemas.microsoft.com/sharepoint/v3" xsi:nil="true"/>
    <_dlc_ExpireDate xmlns="http://schemas.microsoft.com/sharepoint/v3">2028-06-21T22:00:00+00:00</_dlc_ExpireDate>
    <VIS_DocumentId xmlns="e1dec489-f745-4ed5-9c00-958a11aea6df">
      <Url>https://samarbeta.nll.se/producentplats/vardhygienvardsakerhetsenheten/_layouts/15/DocIdRedir.aspx?ID=ARBGRP1003-197849450-224</Url>
      <Description>ARBGRP1003-197849450-224</Description>
    </VIS_DocumentId>
    <VISResponsible xmlns="e1dec489-f745-4ed5-9c00-958a11aea6df">
      <UserInfo>
        <DisplayName>Viktoria Kristoffersson</DisplayName>
        <AccountId>217</AccountId>
        <AccountType/>
      </UserInfo>
    </VISResponsible>
    <DocumentStatus xmlns="e1dec489-f745-4ed5-9c00-958a11aea6df">
      <Url>https://samarbeta.nll.se/producentplats/vardhygienvardsakerhetsenheten/_layouts/15/wrkstat.aspx?List=d2ddd865-a7e4-49ff-b477-5a451efab4c5&amp;WorkflowInstanceName=e993d08a-1060-4861-b8dc-9c22e54bbc2d</Url>
      <Description>Publicerad</Description>
    </DocumentStatus>
    <_dlc_Exempt xmlns="http://schemas.microsoft.com/sharepoint/v3">false</_dlc_Exempt>
  </documentManagement>
</p:properties>
</file>

<file path=customXml/item2.xml><?xml version="1.0" encoding="utf-8"?>
<?mso-contentType ?>
<p:Policy xmlns:p="office.server.policy" id="" local="true">
  <p:Name>Informerande</p:Name>
  <p:Description/>
  <p:Statement/>
  <p:PolicyItems>
    <p:PolicyItem featureId="Microsoft.Office.RecordsManagement.PolicyFeatures.Expiration" staticId="0x010100D7963E0E5B7A40E5AEA07389401D709F007B1238BBD93543428C20870054E92DBF|1214505165" UniqueId="15436f43-43ec-43f4-afa0-3fdfa097cfae">
      <p:Name>Bevarande</p:Name>
      <p:Description>Automatisk schemaläggning av innehåll som ska bearbetas, och utföra en bevarandeåtgärd på innehåll som har nått sitt förfallodatum.</p:Description>
      <p:CustomData>
        <Schedules nextStageId="3" default="true">
          <Schedule type="Default">
            <stages>
              <data stageId="1" recur="true" offset="36" unit="months">
                <formula id="Microsoft.Office.RecordsManagement.PolicyFeatures.Expiration.Formula.BuiltIn">
                  <number>0</number>
                  <property>NLLThinningTime</property>
                  <propertyid>2793489f-7251-475b-a975-480031914936</propertyid>
                  <period>months</period>
                </formula>
                <action type="workflow" id="d9837362-db90-41fe-8d27-3f4e28fd673a"/>
              </data>
              <data stageId="2">
                <formula id="Microsoft.Office.RecordsManagement.PolicyFeatures.Expiration.Formula.BuiltIn">
                  <number>1</number>
                  <property>NLLThinningTime</property>
                  <propertyid>2793489f-7251-475b-a975-480031914936</propertyid>
                  <period>months</period>
                </formula>
                <action type="action" id="Microsoft.Office.RecordsManagement.PolicyFeatures.Expiration.Action.MoveToRecycleBin"/>
              </data>
            </stages>
          </Schedule>
        </Schedules>
      </p:CustomData>
    </p:PolicyItem>
  </p:PolicyItems>
</p:Policy>
</file>

<file path=customXml/item3.xml><?xml version="1.0" encoding="utf-8"?>
<ct:contentTypeSchema xmlns:ct="http://schemas.microsoft.com/office/2006/metadata/contentType" xmlns:ma="http://schemas.microsoft.com/office/2006/metadata/properties/metaAttributes" ct:_="" ma:_="" ma:contentTypeName="Informerande dokument" ma:contentTypeID="0x010100D7963E0E5B7A40E5AEA07389401D709F007B1238BBD93543428C20870054E92DBF0100907CEEA6569A954C976B7824CE75F91F" ma:contentTypeVersion="1901" ma:contentTypeDescription="Informerande dokument" ma:contentTypeScope="" ma:versionID="a5baacf2cb8e41d31c7083e669e0bcb0">
  <xsd:schema xmlns:xsd="http://www.w3.org/2001/XMLSchema" xmlns:xs="http://www.w3.org/2001/XMLSchema" xmlns:p="http://schemas.microsoft.com/office/2006/metadata/properties" xmlns:ns1="http://schemas.microsoft.com/sharepoint/v3" xmlns:ns2="c7918ce9-5289-4a18-805d-4141408e948c" xmlns:ns3="e1dec489-f745-4ed5-9c00-958a11aea6df" targetNamespace="http://schemas.microsoft.com/office/2006/metadata/properties" ma:root="true" ma:fieldsID="13eebc707077a47ec3ac61105e878611" ns1:_="" ns2:_="" ns3:_="">
    <xsd:import namespace="http://schemas.microsoft.com/sharepoint/v3"/>
    <xsd:import namespace="c7918ce9-5289-4a18-805d-4141408e948c"/>
    <xsd:import namespace="e1dec489-f745-4ed5-9c00-958a11aea6df"/>
    <xsd:element name="properties">
      <xsd:complexType>
        <xsd:sequence>
          <xsd:element name="documentManagement">
            <xsd:complexType>
              <xsd:all>
                <xsd:element ref="ns2:_dlc_DocId" minOccurs="0"/>
                <xsd:element ref="ns2:_dlc_DocIdUrl" minOccurs="0"/>
                <xsd:element ref="ns2:_dlc_DocIdPersistId" minOccurs="0"/>
                <xsd:element ref="ns3:VIS_DocumentId" minOccurs="0"/>
                <xsd:element ref="ns1:NLLStakeholderTaxHTField0" minOccurs="0"/>
                <xsd:element ref="ns2:TaxKeywordTaxHTField" minOccurs="0"/>
                <xsd:element ref="ns3:DocumentStatus" minOccurs="0"/>
                <xsd:element ref="ns1:NLLInformationclass"/>
                <xsd:element ref="ns1:NLLThinningTime" minOccurs="0"/>
                <xsd:element ref="ns3:VISResponsible"/>
                <xsd:element ref="ns1:AnsvarigQuickpart" minOccurs="0"/>
                <xsd:element ref="ns1:NLLDocumentTypeTaxHTField0" minOccurs="0"/>
                <xsd:element ref="ns1:_dlc_Exempt" minOccurs="0"/>
                <xsd:element ref="ns1:_dlc_ExpireDateSaved" minOccurs="0"/>
                <xsd:element ref="ns1:_dlc_ExpireDate" minOccurs="0"/>
                <xsd:element ref="ns1:prdProcessTaxHTField0" minOccurs="0"/>
                <xsd:element ref="ns1:NLLVersion" minOccurs="0"/>
                <xsd:element ref="ns1:NLLModifiedBy" minOccurs="0"/>
                <xsd:element ref="ns1:NLLDocumentIDValue" minOccurs="0"/>
                <xsd:element ref="ns1:NLLPublishingstatus" minOccurs="0"/>
                <xsd:element ref="ns1:NLLDiarienummer" minOccurs="0"/>
                <xsd:element ref="ns1:NLLPublishDate" minOccurs="0"/>
                <xsd:element ref="ns1:NLLInformationCollectionTaxHTField0" minOccurs="0"/>
                <xsd:element ref="ns1:NLLProducerPlaceTaxHTField0" minOccurs="0"/>
                <xsd:element ref="ns1:NLLEstablishedBy"/>
                <xsd:element ref="ns1:NLLEstablishedByQuickpart" minOccurs="0"/>
                <xsd:element ref="ns1:VersionComment" minOccurs="0"/>
                <xsd:element ref="ns1:NLLPublishDateQuickpart" minOccurs="0"/>
                <xsd:element ref="ns1:NLLLockWorkflows" minOccurs="0"/>
                <xsd:element ref="ns1:NLLPublish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LLStakeholderTaxHTField0" ma:index="13" nillable="true" ma:taxonomy="true" ma:internalName="NLLStakeholderTaxHTField0" ma:taxonomyFieldName="NLLStakeholder" ma:displayName="Gäller för verksamhet" ma:fieldId="{fc9b4796-81cc-4809-b89e-b480826c68b7}" ma:taxonomyMulti="true" ma:sspId="39d54842-4abd-4019-b0bf-19e71d696155" ma:termSetId="012a677c-9277-4d4c-83ea-a9768cc27725" ma:anchorId="00000000-0000-0000-0000-000000000000" ma:open="false" ma:isKeyword="false">
      <xsd:complexType>
        <xsd:sequence>
          <xsd:element ref="pc:Terms" minOccurs="0" maxOccurs="1"/>
        </xsd:sequence>
      </xsd:complexType>
    </xsd:element>
    <xsd:element name="NLLInformationclass" ma:index="17" ma:displayName="Informationsklass" ma:internalName="NLLInformationclass">
      <xsd:simpleType>
        <xsd:restriction base="dms:Choice">
          <xsd:enumeration value="Publik"/>
          <xsd:enumeration value="Intern alla"/>
          <xsd:enumeration value="Intern skyddad"/>
        </xsd:restriction>
      </xsd:simpleType>
    </xsd:element>
    <xsd:element name="NLLThinningTime" ma:index="19" nillable="true" ma:displayName="Gallringsfrist" ma:format="DateOnly" ma:hidden="true" ma:internalName="NLLThinningTime">
      <xsd:simpleType>
        <xsd:restriction base="dms:DateTime"/>
      </xsd:simpleType>
    </xsd:element>
    <xsd:element name="AnsvarigQuickpart" ma:index="21" nillable="true" ma:displayName="AnsvarigQuickpart" ma:hidden="true" ma:internalName="AnsvarigQuickpart">
      <xsd:simpleType>
        <xsd:restriction base="dms:Text"/>
      </xsd:simpleType>
    </xsd:element>
    <xsd:element name="NLLDocumentTypeTaxHTField0" ma:index="23" ma:taxonomy="true" ma:internalName="NLLDocumentTypeTaxHTField0" ma:taxonomyFieldName="NLLDocumentType" ma:displayName="Dokumenttyp" ma:fieldId="{38578a5b-744a-40d6-84e1-ab48bc8b5a57}" ma:sspId="39d54842-4abd-4019-b0bf-19e71d696155" ma:termSetId="52dfd850-14dd-4e84-a867-57b1223f01ac" ma:anchorId="00000000-0000-0000-0000-000000000000" ma:open="false" ma:isKeyword="false">
      <xsd:complexType>
        <xsd:sequence>
          <xsd:element ref="pc:Terms" minOccurs="0" maxOccurs="1"/>
        </xsd:sequence>
      </xsd:complexType>
    </xsd:element>
    <xsd:element name="_dlc_Exempt" ma:index="24" nillable="true" ma:displayName="Undanta från princip" ma:hidden="true" ma:internalName="_dlc_Exempt" ma:readOnly="true">
      <xsd:simpleType>
        <xsd:restriction base="dms:Unknown"/>
      </xsd:simpleType>
    </xsd:element>
    <xsd:element name="_dlc_ExpireDateSaved" ma:index="25" nillable="true" ma:displayName="Originalförfallodag" ma:hidden="true" ma:internalName="_dlc_ExpireDateSaved" ma:readOnly="true">
      <xsd:simpleType>
        <xsd:restriction base="dms:DateTime"/>
      </xsd:simpleType>
    </xsd:element>
    <xsd:element name="_dlc_ExpireDate" ma:index="26" nillable="true" ma:displayName="Förfallodatum" ma:description="" ma:hidden="true" ma:indexed="true" ma:internalName="_dlc_ExpireDate" ma:readOnly="true">
      <xsd:simpleType>
        <xsd:restriction base="dms:DateTime"/>
      </xsd:simpleType>
    </xsd:element>
    <xsd:element name="prdProcessTaxHTField0" ma:index="27" nillable="true" ma:taxonomy="true" ma:internalName="prdProcessTaxHTField0" ma:taxonomyFieldName="prdProcess" ma:displayName="Process" ma:fieldId="{7458416b-87c5-4f2a-97ed-9ee5dd1e516d}" ma:taxonomyMulti="true" ma:sspId="39d54842-4abd-4019-b0bf-19e71d696155" ma:termSetId="747d8a4a-b066-47e6-b826-8f1c93ac4001" ma:anchorId="00000000-0000-0000-0000-000000000000" ma:open="false" ma:isKeyword="false">
      <xsd:complexType>
        <xsd:sequence>
          <xsd:element ref="pc:Terms" minOccurs="0" maxOccurs="1"/>
        </xsd:sequence>
      </xsd:complexType>
    </xsd:element>
    <xsd:element name="NLLVersion" ma:index="28" nillable="true" ma:displayName="Version" ma:internalName="NLLVersion" ma:readOnly="false">
      <xsd:simpleType>
        <xsd:restriction base="dms:Text"/>
      </xsd:simpleType>
    </xsd:element>
    <xsd:element name="NLLModifiedBy" ma:index="29" nillable="true" ma:displayName="Upprättad av" ma:hidden="true" ma:internalName="NLLModifiedBy">
      <xsd:simpleType>
        <xsd:restriction base="dms:Text"/>
      </xsd:simpleType>
    </xsd:element>
    <xsd:element name="NLLDocumentIDValue" ma:index="30" nillable="true" ma:displayName="Dokument-Id Värde" ma:hidden="true" ma:internalName="NLLDocumentIDValue">
      <xsd:simpleType>
        <xsd:restriction base="dms:Text"/>
      </xsd:simpleType>
    </xsd:element>
    <xsd:element name="NLLPublishingstatus" ma:index="31" nillable="true" ma:displayName="Publiceringsstatus" ma:internalName="NLLPublishingstatus" ma:readOnly="false">
      <xsd:simpleType>
        <xsd:restriction base="dms:Choice">
          <xsd:enumeration value="Ej Publicerad"/>
          <xsd:enumeration value="Publicerad"/>
          <xsd:enumeration value="Avpublicerad"/>
          <xsd:enumeration value="Revidering krävs"/>
          <xsd:enumeration value="Revidering pågår"/>
        </xsd:restriction>
      </xsd:simpleType>
    </xsd:element>
    <xsd:element name="NLLDiarienummer" ma:index="32" nillable="true" ma:displayName="Diarienummer" ma:description="" ma:internalName="NLLDiarienummer" ma:readOnly="false">
      <xsd:simpleType>
        <xsd:restriction base="dms:Text"/>
      </xsd:simpleType>
    </xsd:element>
    <xsd:element name="NLLPublishDate" ma:index="34" nillable="true" ma:displayName="Publiceringsdatum" ma:format="DateOnly" ma:hidden="true" ma:internalName="NLLPublishDate">
      <xsd:simpleType>
        <xsd:restriction base="dms:DateTime"/>
      </xsd:simpleType>
    </xsd:element>
    <xsd:element name="NLLInformationCollectionTaxHTField0" ma:index="35" nillable="true" ma:taxonomy="true" ma:internalName="NLLInformationCollectionTaxHTField0" ma:taxonomyFieldName="NLLInformationCollection" ma:displayName="Informationssamling" ma:fieldId="{5965f86f-d738-4017-88d8-24d6ef34a791}" ma:taxonomyMulti="true" ma:sspId="39d54842-4abd-4019-b0bf-19e71d696155" ma:termSetId="60e00f7a-77a4-4c71-b63e-bae2eb97b373" ma:anchorId="00000000-0000-0000-0000-000000000000" ma:open="false" ma:isKeyword="false">
      <xsd:complexType>
        <xsd:sequence>
          <xsd:element ref="pc:Terms" minOccurs="0" maxOccurs="1"/>
        </xsd:sequence>
      </xsd:complexType>
    </xsd:element>
    <xsd:element name="NLLProducerPlaceTaxHTField0" ma:index="37" nillable="true" ma:taxonomy="true" ma:internalName="NLLProducerPlaceTaxHTField0" ma:taxonomyFieldName="NLLProducerPlace" ma:displayName="Producentplats" ma:fieldId="{e174ebea-294d-44bc-9c09-0f97f1197811}" ma:sspId="39d54842-4abd-4019-b0bf-19e71d696155" ma:termSetId="45f1cc5b-3028-4a82-8c90-ecfb5e2e8603" ma:anchorId="00000000-0000-0000-0000-000000000000" ma:open="false" ma:isKeyword="false">
      <xsd:complexType>
        <xsd:sequence>
          <xsd:element ref="pc:Terms" minOccurs="0" maxOccurs="1"/>
        </xsd:sequence>
      </xsd:complexType>
    </xsd:element>
    <xsd:element name="NLLEstablishedBy" ma:index="38" ma:displayName="Upprättad av" ma:list="UserInfo" ma:SharePointGroup="0" ma:internalName="NLLEstablished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LLEstablishedByQuickpart" ma:index="39" nillable="true" ma:displayName="Upprättad av Quickpart" ma:hidden="true" ma:internalName="NLLEstablishedByQuickpart">
      <xsd:simpleType>
        <xsd:restriction base="dms:Text"/>
      </xsd:simpleType>
    </xsd:element>
    <xsd:element name="VersionComment" ma:index="40" nillable="true" ma:displayName="Versionskommentar" ma:hidden="true" ma:internalName="VersionComment" ma:readOnly="false">
      <xsd:simpleType>
        <xsd:restriction base="dms:Text"/>
      </xsd:simpleType>
    </xsd:element>
    <xsd:element name="NLLPublishDateQuickpart" ma:index="41" nillable="true" ma:displayName="Publiceringsdatum Quickpart" ma:hidden="true" ma:internalName="NLLPublishDateQuickpart">
      <xsd:simpleType>
        <xsd:restriction base="dms:Text"/>
      </xsd:simpleType>
    </xsd:element>
    <xsd:element name="NLLLockWorkflows" ma:index="42" nillable="true" ma:displayName="ArbetsflödeKörs" ma:default="0" ma:hidden="true" ma:internalName="NLLLockWorkflows">
      <xsd:simpleType>
        <xsd:restriction base="dms:Boolean"/>
      </xsd:simpleType>
    </xsd:element>
    <xsd:element name="NLLPublished" ma:index="43" nillable="true" ma:displayName="Publicerad" ma:hidden="true" ma:internalName="NLLPublishe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918ce9-5289-4a18-805d-4141408e948c"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TaxKeywordTaxHTField" ma:index="15" nillable="true" ma:taxonomy="true" ma:internalName="TaxKeywordTaxHTField" ma:taxonomyFieldName="TaxKeyword" ma:displayName="NLL-Nyckelord" ma:fieldId="{23f27201-bee3-471e-b2e7-b64fd8b7ca38}" ma:taxonomyMulti="true" ma:sspId="39d54842-4abd-4019-b0bf-19e71d696155"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dec489-f745-4ed5-9c00-958a11aea6df" elementFormDefault="qualified">
    <xsd:import namespace="http://schemas.microsoft.com/office/2006/documentManagement/types"/>
    <xsd:import namespace="http://schemas.microsoft.com/office/infopath/2007/PartnerControls"/>
    <xsd:element name="VIS_DocumentId" ma:index="12" nillable="true" ma:displayName="Producentplats ID" ma:hidden="true" ma:internalName="VIS_DocumentId"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cumentStatus" ma:index="16" nillable="true" ma:displayName="Dokumentstatus" ma:hidden="true" ma:internalName="Dokumentstatus"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VISResponsible" ma:index="20" ma:displayName="Ansvarig" ma:list="UserInfo" ma:internalName="VISResponsible" ma:readOnly="fals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F40FA8-43EE-4F70-B684-46A7CA865AB1}">
  <ds:schemaRefs>
    <ds:schemaRef ds:uri="http://schemas.openxmlformats.org/package/2006/metadata/core-properties"/>
    <ds:schemaRef ds:uri="http://www.w3.org/XML/1998/namespace"/>
    <ds:schemaRef ds:uri="http://purl.org/dc/terms/"/>
    <ds:schemaRef ds:uri="http://purl.org/dc/dcmitype/"/>
    <ds:schemaRef ds:uri="http://schemas.microsoft.com/office/2006/documentManagement/types"/>
    <ds:schemaRef ds:uri="http://schemas.microsoft.com/sharepoint/v3"/>
    <ds:schemaRef ds:uri="http://purl.org/dc/elements/1.1/"/>
    <ds:schemaRef ds:uri="http://schemas.microsoft.com/office/infopath/2007/PartnerControls"/>
    <ds:schemaRef ds:uri="68ff135a-2e68-4a91-be56-0b7934569718"/>
    <ds:schemaRef ds:uri="http://schemas.microsoft.com/office/2006/metadata/properties"/>
  </ds:schemaRefs>
</ds:datastoreItem>
</file>

<file path=customXml/itemProps2.xml><?xml version="1.0" encoding="utf-8"?>
<ds:datastoreItem xmlns:ds="http://schemas.openxmlformats.org/officeDocument/2006/customXml" ds:itemID="{AF834856-EC62-4EE1-B854-D12523A38C6F}"/>
</file>

<file path=customXml/itemProps3.xml><?xml version="1.0" encoding="utf-8"?>
<ds:datastoreItem xmlns:ds="http://schemas.openxmlformats.org/officeDocument/2006/customXml" ds:itemID="{7E811C92-6B0D-436E-BEBA-BFDC314252D6}"/>
</file>

<file path=customXml/itemProps4.xml><?xml version="1.0" encoding="utf-8"?>
<ds:datastoreItem xmlns:ds="http://schemas.openxmlformats.org/officeDocument/2006/customXml" ds:itemID="{7D88C803-49FA-4746-B974-8C79B16B32CA}"/>
</file>

<file path=customXml/itemProps5.xml><?xml version="1.0" encoding="utf-8"?>
<ds:datastoreItem xmlns:ds="http://schemas.openxmlformats.org/officeDocument/2006/customXml" ds:itemID="{1ED38052-FB62-45AB-9126-A54EA0FFF8B9}"/>
</file>

<file path=docProps/app.xml><?xml version="1.0" encoding="utf-8"?>
<Properties xmlns="http://schemas.openxmlformats.org/officeDocument/2006/extended-properties" xmlns:vt="http://schemas.openxmlformats.org/officeDocument/2006/docPropsVTypes">
  <Template>Arbetsdokument-PowerPoint</Template>
  <TotalTime>0</TotalTime>
  <Words>1516</Words>
  <Application>Microsoft Office PowerPoint</Application>
  <PresentationFormat>Bredbild</PresentationFormat>
  <Paragraphs>196</Paragraphs>
  <Slides>19</Slides>
  <Notes>14</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19</vt:i4>
      </vt:variant>
    </vt:vector>
  </HeadingPairs>
  <TitlesOfParts>
    <vt:vector size="25" baseType="lpstr">
      <vt:lpstr>Arial</vt:lpstr>
      <vt:lpstr>Calibri</vt:lpstr>
      <vt:lpstr>Source Sans Pro</vt:lpstr>
      <vt:lpstr>Source Sans Pro Black</vt:lpstr>
      <vt:lpstr>Ljus-bakgrund</vt:lpstr>
      <vt:lpstr>Mörk-bakgrund</vt:lpstr>
      <vt:lpstr>Hygienombudsforum 20 och 22 Maj 2025</vt:lpstr>
      <vt:lpstr>Varför har vi ett Forum?</vt:lpstr>
      <vt:lpstr>Hygienombudet</vt:lpstr>
      <vt:lpstr>Hur går det i dag? </vt:lpstr>
      <vt:lpstr>Hygienombudsutbildning</vt:lpstr>
      <vt:lpstr>Inför sommaren och nya medarbetare</vt:lpstr>
      <vt:lpstr>Basala hygienrutiner</vt:lpstr>
      <vt:lpstr>Tre enkla åtgärder</vt:lpstr>
      <vt:lpstr>Sommarpersonal/vikarier</vt:lpstr>
      <vt:lpstr>Desinfektionsrum</vt:lpstr>
      <vt:lpstr>Förrådshantering</vt:lpstr>
      <vt:lpstr>Smitta och smittspridning</vt:lpstr>
      <vt:lpstr>Vårdhygienska rutiner </vt:lpstr>
      <vt:lpstr>Vårdhygiens hemsida</vt:lpstr>
      <vt:lpstr>Att tänka på inför sommaren!</vt:lpstr>
      <vt:lpstr>Värmebölja</vt:lpstr>
      <vt:lpstr>Följsamhetsmätningar till BHK!</vt:lpstr>
      <vt:lpstr>Forum framåt </vt:lpstr>
      <vt:lpstr>Tack för visat intresse! </vt:lpstr>
    </vt:vector>
  </TitlesOfParts>
  <Company>Region Norrbotten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Forum Hygienombud Regionen Inför sommaren och värmebölja mm 20 och 22 maj 2025</dc:title>
  <dc:creator>Fredrik Apelqvist</dc:creator>
  <cp:keywords>hygienombud; regionen; 2025; forum</cp:keywords>
  <cp:lastModifiedBy>Viktoria Kristoffersson</cp:lastModifiedBy>
  <cp:revision>1</cp:revision>
  <cp:lastPrinted>2025-02-11T11:44:13Z</cp:lastPrinted>
  <dcterms:created xsi:type="dcterms:W3CDTF">2024-02-06T08:57:54Z</dcterms:created>
  <dcterms:modified xsi:type="dcterms:W3CDTF">2025-05-21T13:10:01Z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0x010100D7963E0E5B7A40E5AEA07389401D709F007B1238BBD93543428C20870054E92DBF0100907CEEA6569A954C976B7824CE75F91F</vt:lpwstr>
  </property>
  <property fmtid="{D5CDD505-2E9C-101B-9397-08002B2CF9AE}" pid="3" name="MediaServiceImageTags">
    <vt:lpwstr/>
  </property>
  <property fmtid="{D5CDD505-2E9C-101B-9397-08002B2CF9AE}" pid="4" name="lcf76f155ced4ddcb4097134ff3c332f">
    <vt:lpwstr/>
  </property>
  <property fmtid="{D5CDD505-2E9C-101B-9397-08002B2CF9AE}" pid="5" name="RN_Process">
    <vt:lpwstr/>
  </property>
  <property fmtid="{D5CDD505-2E9C-101B-9397-08002B2CF9AE}" pid="6" name="RN_ProducerPlace">
    <vt:lpwstr/>
  </property>
  <property fmtid="{D5CDD505-2E9C-101B-9397-08002B2CF9AE}" pid="7" name="RN_DocumentType">
    <vt:lpwstr/>
  </property>
  <property fmtid="{D5CDD505-2E9C-101B-9397-08002B2CF9AE}" pid="8" name="TaxKeyword">
    <vt:lpwstr>13093;#regionen|82d168b9-fd32-4a09-9557-d722f761ed1d;#11465;#hygienombud|10e0d0eb-8fde-405b-a096-266bd9100e9a;#9697;#2025|17218210-578a-4072-8ddd-c79a84c3ec03;#12054;#forum|441fc8c1-11b6-4d9a-8cf8-fd50e6928cd0</vt:lpwstr>
  </property>
  <property fmtid="{D5CDD505-2E9C-101B-9397-08002B2CF9AE}" pid="9" name="CareActionCodeSurgical">
    <vt:lpwstr/>
  </property>
  <property fmtid="{D5CDD505-2E9C-101B-9397-08002B2CF9AE}" pid="10" name="NLLProducerPlace">
    <vt:lpwstr>11128;#Vårdhygien Vårdsäkerhetsenheten|ed857f27-1ed9-4a2d-8873-ca27fa1aacdd</vt:lpwstr>
  </property>
  <property fmtid="{D5CDD505-2E9C-101B-9397-08002B2CF9AE}" pid="11" name="NLLApprovedByQuickPart">
    <vt:lpwstr/>
  </property>
  <property fmtid="{D5CDD505-2E9C-101B-9397-08002B2CF9AE}" pid="12" name="NLLInformationCollection">
    <vt:lpwstr/>
  </property>
  <property fmtid="{D5CDD505-2E9C-101B-9397-08002B2CF9AE}" pid="13" name="NLLProjectDescription">
    <vt:lpwstr/>
  </property>
  <property fmtid="{D5CDD505-2E9C-101B-9397-08002B2CF9AE}" pid="14" name="PsychiatricCodeTaxHTField0">
    <vt:lpwstr/>
  </property>
  <property fmtid="{D5CDD505-2E9C-101B-9397-08002B2CF9AE}" pid="15" name="NLLStakeholder">
    <vt:lpwstr>1687;#|2ac66d7d-7456-4491-b0c4-3e1d538f92db</vt:lpwstr>
  </property>
  <property fmtid="{D5CDD505-2E9C-101B-9397-08002B2CF9AE}" pid="16" name="TLVCodeDiagnosisTaxHTField0">
    <vt:lpwstr/>
  </property>
  <property fmtid="{D5CDD505-2E9C-101B-9397-08002B2CF9AE}" pid="17" name="NPUCode">
    <vt:lpwstr/>
  </property>
  <property fmtid="{D5CDD505-2E9C-101B-9397-08002B2CF9AE}" pid="18" name="NLLClosureDate">
    <vt:lpwstr/>
  </property>
  <property fmtid="{D5CDD505-2E9C-101B-9397-08002B2CF9AE}" pid="19" name="NLLProducerplaceID">
    <vt:lpwstr/>
  </property>
  <property fmtid="{D5CDD505-2E9C-101B-9397-08002B2CF9AE}" pid="20" name="NLLPublishedTemplate">
    <vt:lpwstr/>
  </property>
  <property fmtid="{D5CDD505-2E9C-101B-9397-08002B2CF9AE}" pid="21" name="NLLWFComment">
    <vt:lpwstr/>
  </property>
  <property fmtid="{D5CDD505-2E9C-101B-9397-08002B2CF9AE}" pid="22" name="NLLPTCName">
    <vt:lpwstr/>
  </property>
  <property fmtid="{D5CDD505-2E9C-101B-9397-08002B2CF9AE}" pid="23" name="SpecialtyTaxHTField0">
    <vt:lpwstr/>
  </property>
  <property fmtid="{D5CDD505-2E9C-101B-9397-08002B2CF9AE}" pid="24" name="CareActionCodeNonSurgical">
    <vt:lpwstr/>
  </property>
  <property fmtid="{D5CDD505-2E9C-101B-9397-08002B2CF9AE}" pid="25" name="AnalysisNameTaxHTField0">
    <vt:lpwstr/>
  </property>
  <property fmtid="{D5CDD505-2E9C-101B-9397-08002B2CF9AE}" pid="26" name="Specialty">
    <vt:lpwstr/>
  </property>
  <property fmtid="{D5CDD505-2E9C-101B-9397-08002B2CF9AE}" pid="27" name="NLLProjectUrl">
    <vt:lpwstr/>
  </property>
  <property fmtid="{D5CDD505-2E9C-101B-9397-08002B2CF9AE}" pid="28" name="NLLMeetingTypeTaxHTField0">
    <vt:lpwstr/>
  </property>
  <property fmtid="{D5CDD505-2E9C-101B-9397-08002B2CF9AE}" pid="29" name="NLLTemplateStatus">
    <vt:lpwstr/>
  </property>
  <property fmtid="{D5CDD505-2E9C-101B-9397-08002B2CF9AE}" pid="30" name="NLLProjectLeader">
    <vt:lpwstr/>
  </property>
  <property fmtid="{D5CDD505-2E9C-101B-9397-08002B2CF9AE}" pid="32" name="NLLDecisionLevelManagedTaxHTField0">
    <vt:lpwstr/>
  </property>
  <property fmtid="{D5CDD505-2E9C-101B-9397-08002B2CF9AE}" pid="33" name="NLLDefaultTemplate">
    <vt:lpwstr/>
  </property>
  <property fmtid="{D5CDD505-2E9C-101B-9397-08002B2CF9AE}" pid="34" name="NLLProjectVisitor">
    <vt:lpwstr/>
  </property>
  <property fmtid="{D5CDD505-2E9C-101B-9397-08002B2CF9AE}" pid="35" name="NLLApprovedBy">
    <vt:lpwstr/>
  </property>
  <property fmtid="{D5CDD505-2E9C-101B-9397-08002B2CF9AE}" pid="36" name="NLLDecisionLevelManaged">
    <vt:lpwstr/>
  </property>
  <property fmtid="{D5CDD505-2E9C-101B-9397-08002B2CF9AE}" pid="37" name="CompulsoryAction">
    <vt:lpwstr/>
  </property>
  <property fmtid="{D5CDD505-2E9C-101B-9397-08002B2CF9AE}" pid="38" name="NLLProjectDivisionTaxHTField0">
    <vt:lpwstr/>
  </property>
  <property fmtid="{D5CDD505-2E9C-101B-9397-08002B2CF9AE}" pid="39" name="ICD10CodeTaxHTField0">
    <vt:lpwstr/>
  </property>
  <property fmtid="{D5CDD505-2E9C-101B-9397-08002B2CF9AE}" pid="40" name="Godkänn dokument">
    <vt:lpwstr>, </vt:lpwstr>
  </property>
  <property fmtid="{D5CDD505-2E9C-101B-9397-08002B2CF9AE}" pid="41" name="NLLProjectOwner">
    <vt:lpwstr/>
  </property>
  <property fmtid="{D5CDD505-2E9C-101B-9397-08002B2CF9AE}" pid="42" name="NPUCodeTaxHTField0">
    <vt:lpwstr/>
  </property>
  <property fmtid="{D5CDD505-2E9C-101B-9397-08002B2CF9AE}" pid="43" name="NLLTemplateFolderDescription">
    <vt:lpwstr/>
  </property>
  <property fmtid="{D5CDD505-2E9C-101B-9397-08002B2CF9AE}" pid="44" name="TLVCodeAction">
    <vt:lpwstr/>
  </property>
  <property fmtid="{D5CDD505-2E9C-101B-9397-08002B2CF9AE}" pid="45" name="RadiologicalCode">
    <vt:lpwstr/>
  </property>
  <property fmtid="{D5CDD505-2E9C-101B-9397-08002B2CF9AE}" pid="46" name="References">
    <vt:lpwstr/>
  </property>
  <property fmtid="{D5CDD505-2E9C-101B-9397-08002B2CF9AE}" pid="47" name="prdProcess">
    <vt:lpwstr>9905;#Vårdhygien|e41f11ce-04fc-4262-90fc-8bf38d85327e</vt:lpwstr>
  </property>
  <property fmtid="{D5CDD505-2E9C-101B-9397-08002B2CF9AE}" pid="48" name="NLLProjectOrderStatus">
    <vt:lpwstr/>
  </property>
  <property fmtid="{D5CDD505-2E9C-101B-9397-08002B2CF9AE}" pid="49" name="NLLReferenceGroup">
    <vt:lpwstr/>
  </property>
  <property fmtid="{D5CDD505-2E9C-101B-9397-08002B2CF9AE}" pid="50" name="TLVCodeDiagnosis">
    <vt:lpwstr/>
  </property>
  <property fmtid="{D5CDD505-2E9C-101B-9397-08002B2CF9AE}" pid="52" name="PharmaceuticalCode">
    <vt:lpwstr/>
  </property>
  <property fmtid="{D5CDD505-2E9C-101B-9397-08002B2CF9AE}" pid="53" name="NLLInitiationDate">
    <vt:lpwstr/>
  </property>
  <property fmtid="{D5CDD505-2E9C-101B-9397-08002B2CF9AE}" pid="54" name="NLLProjectNr">
    <vt:lpwstr/>
  </property>
  <property fmtid="{D5CDD505-2E9C-101B-9397-08002B2CF9AE}" pid="55" name="ReferencesTaxHTField0">
    <vt:lpwstr/>
  </property>
  <property fmtid="{D5CDD505-2E9C-101B-9397-08002B2CF9AE}" pid="56" name="NLLWindingUpDate">
    <vt:lpwstr/>
  </property>
  <property fmtid="{D5CDD505-2E9C-101B-9397-08002B2CF9AE}" pid="57" name="TLVCodeActionTaxHTField0">
    <vt:lpwstr/>
  </property>
  <property fmtid="{D5CDD505-2E9C-101B-9397-08002B2CF9AE}" pid="58" name="Granska dokument">
    <vt:lpwstr>, </vt:lpwstr>
  </property>
  <property fmtid="{D5CDD505-2E9C-101B-9397-08002B2CF9AE}" pid="59" name="NLLProjectTypeTaxHTField0">
    <vt:lpwstr/>
  </property>
  <property fmtid="{D5CDD505-2E9C-101B-9397-08002B2CF9AE}" pid="60" name="NLLPTCProcessTeam">
    <vt:lpwstr/>
  </property>
  <property fmtid="{D5CDD505-2E9C-101B-9397-08002B2CF9AE}" pid="61" name="RadiologicalCodeTaxHTField0">
    <vt:lpwstr/>
  </property>
  <property fmtid="{D5CDD505-2E9C-101B-9397-08002B2CF9AE}" pid="62" name="NLLImplementationDate">
    <vt:lpwstr/>
  </property>
  <property fmtid="{D5CDD505-2E9C-101B-9397-08002B2CF9AE}" pid="63" name="NLLProjectDivision">
    <vt:lpwstr/>
  </property>
  <property fmtid="{D5CDD505-2E9C-101B-9397-08002B2CF9AE}" pid="64" name="PsychiatricCode">
    <vt:lpwstr/>
  </property>
  <property fmtid="{D5CDD505-2E9C-101B-9397-08002B2CF9AE}" pid="65" name="Publicera dokument">
    <vt:lpwstr>, </vt:lpwstr>
  </property>
  <property fmtid="{D5CDD505-2E9C-101B-9397-08002B2CF9AE}" pid="66" name="NLLProjectType">
    <vt:lpwstr/>
  </property>
  <property fmtid="{D5CDD505-2E9C-101B-9397-08002B2CF9AE}" pid="67" name="AnalysisName">
    <vt:lpwstr/>
  </property>
  <property fmtid="{D5CDD505-2E9C-101B-9397-08002B2CF9AE}" pid="68" name="NLLMtptCodeTaxHTField0">
    <vt:lpwstr/>
  </property>
  <property fmtid="{D5CDD505-2E9C-101B-9397-08002B2CF9AE}" pid="69" name="NLLLatestProjectTrackingDate">
    <vt:lpwstr/>
  </property>
  <property fmtid="{D5CDD505-2E9C-101B-9397-08002B2CF9AE}" pid="70" name="NLLDocumentType">
    <vt:lpwstr>1021;#Presentation|981e6eac-a633-4de2-91a2-d5e48e1c0d00</vt:lpwstr>
  </property>
  <property fmtid="{D5CDD505-2E9C-101B-9397-08002B2CF9AE}" pid="71" name="NLLProjectTypeText">
    <vt:lpwstr/>
  </property>
  <property fmtid="{D5CDD505-2E9C-101B-9397-08002B2CF9AE}" pid="72" name="NLLEstablishingDate">
    <vt:lpwstr/>
  </property>
  <property fmtid="{D5CDD505-2E9C-101B-9397-08002B2CF9AE}" pid="73" name="NLLProjectMember">
    <vt:lpwstr/>
  </property>
  <property fmtid="{D5CDD505-2E9C-101B-9397-08002B2CF9AE}" pid="74" name="NLLProcessTeamLookup">
    <vt:lpwstr/>
  </property>
  <property fmtid="{D5CDD505-2E9C-101B-9397-08002B2CF9AE}" pid="75" name="CareActionCodeNonSurgicalTaxHTField0">
    <vt:lpwstr/>
  </property>
  <property fmtid="{D5CDD505-2E9C-101B-9397-08002B2CF9AE}" pid="76" name="CompulsoryActionTaxHTField0">
    <vt:lpwstr/>
  </property>
  <property fmtid="{D5CDD505-2E9C-101B-9397-08002B2CF9AE}" pid="77" name="NLLMeetingType">
    <vt:lpwstr/>
  </property>
  <property fmtid="{D5CDD505-2E9C-101B-9397-08002B2CF9AE}" pid="78" name="NLLProjectLeaderDiv">
    <vt:lpwstr/>
  </property>
  <property fmtid="{D5CDD505-2E9C-101B-9397-08002B2CF9AE}" pid="79" name="NLLProjectName">
    <vt:lpwstr/>
  </property>
  <property fmtid="{D5CDD505-2E9C-101B-9397-08002B2CF9AE}" pid="80" name="NLLMtptCode">
    <vt:lpwstr/>
  </property>
  <property fmtid="{D5CDD505-2E9C-101B-9397-08002B2CF9AE}" pid="81" name="ICD10Code">
    <vt:lpwstr/>
  </property>
  <property fmtid="{D5CDD505-2E9C-101B-9397-08002B2CF9AE}" pid="82" name="NLLProjectStatus">
    <vt:lpwstr/>
  </property>
  <property fmtid="{D5CDD505-2E9C-101B-9397-08002B2CF9AE}" pid="83" name="NLLSteeringGroup">
    <vt:lpwstr/>
  </property>
  <property fmtid="{D5CDD505-2E9C-101B-9397-08002B2CF9AE}" pid="84" name="CareActionCodeSurgicalTaxHTField0">
    <vt:lpwstr/>
  </property>
  <property fmtid="{D5CDD505-2E9C-101B-9397-08002B2CF9AE}" pid="85" name="PharmaceuticalCodeTaxHTField0">
    <vt:lpwstr/>
  </property>
  <property fmtid="{D5CDD505-2E9C-101B-9397-08002B2CF9AE}" pid="86" name="_dlc_policyId">
    <vt:lpwstr>0x010100D7963E0E5B7A40E5AEA07389401D709F007B1238BBD93543428C20870054E92DBF|1214505165</vt:lpwstr>
  </property>
  <property fmtid="{D5CDD505-2E9C-101B-9397-08002B2CF9AE}" pid="87" name="ItemRetentionFormula">
    <vt:lpwstr>&lt;formula id="Microsoft.Office.RecordsManagement.PolicyFeatures.Expiration.Formula.BuiltIn"&gt;&lt;number&gt;1&lt;/number&gt;&lt;property&gt;NLLThinningTime&lt;/property&gt;&lt;propertyid&gt;2793489f-7251-475b-a975-480031914936&lt;/propertyid&gt;&lt;period&gt;months&lt;/period&gt;&lt;/formula&gt;</vt:lpwstr>
  </property>
  <property fmtid="{D5CDD505-2E9C-101B-9397-08002B2CF9AE}" pid="88" name="_dlc_DocIdItemGuid">
    <vt:lpwstr>0b09b964-9b02-43b2-a437-59fb15786e1f</vt:lpwstr>
  </property>
  <property fmtid="{D5CDD505-2E9C-101B-9397-08002B2CF9AE}" pid="89" name="TaxCatchAll">
    <vt:lpwstr>11128;#;#13093;#;#9905;#;#9697;#;#12054;#;#1687;#;#11465;#;#1021;#</vt:lpwstr>
  </property>
  <property fmtid="{D5CDD505-2E9C-101B-9397-08002B2CF9AE}" pid="91" name="_dlc_ItemStageId">
    <vt:lpwstr/>
  </property>
  <property fmtid="{D5CDD505-2E9C-101B-9397-08002B2CF9AE}" pid="93" name="Order">
    <vt:r8>3418100</vt:r8>
  </property>
  <property fmtid="{D5CDD505-2E9C-101B-9397-08002B2CF9AE}" pid="94" name="xd_ProgID">
    <vt:lpwstr/>
  </property>
  <property fmtid="{D5CDD505-2E9C-101B-9397-08002B2CF9AE}" pid="95" name="_SourceUrl">
    <vt:lpwstr/>
  </property>
  <property fmtid="{D5CDD505-2E9C-101B-9397-08002B2CF9AE}" pid="96" name="_SharedFileIndex">
    <vt:lpwstr/>
  </property>
  <property fmtid="{D5CDD505-2E9C-101B-9397-08002B2CF9AE}" pid="97" name="TemplateUrl">
    <vt:lpwstr/>
  </property>
  <property fmtid="{D5CDD505-2E9C-101B-9397-08002B2CF9AE}" pid="99" name="NLLDecisionLevelGoverning">
    <vt:lpwstr/>
  </property>
  <property fmtid="{D5CDD505-2E9C-101B-9397-08002B2CF9AE}" pid="100" name="NLLFactOwner">
    <vt:lpwstr/>
  </property>
  <property fmtid="{D5CDD505-2E9C-101B-9397-08002B2CF9AE}" pid="101" name="NLLFactOwnerText">
    <vt:lpwstr/>
  </property>
  <property fmtid="{D5CDD505-2E9C-101B-9397-08002B2CF9AE}" pid="102" name="xd_Signature">
    <vt:bool>false</vt:bool>
  </property>
  <property fmtid="{D5CDD505-2E9C-101B-9397-08002B2CF9AE}" pid="103" name="NLLDecisionLevel">
    <vt:lpwstr/>
  </property>
  <property fmtid="{D5CDD505-2E9C-101B-9397-08002B2CF9AE}" pid="104" name="NLLPTCProcessLeader">
    <vt:lpwstr/>
  </property>
  <property fmtid="{D5CDD505-2E9C-101B-9397-08002B2CF9AE}" pid="106" name="NLLPTCVISEditor">
    <vt:lpwstr/>
  </property>
</Properties>
</file>